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2"/>
  </p:notesMasterIdLst>
  <p:sldIdLst>
    <p:sldId id="256" r:id="rId3"/>
    <p:sldId id="300" r:id="rId4"/>
    <p:sldId id="263" r:id="rId5"/>
    <p:sldId id="276" r:id="rId6"/>
    <p:sldId id="282" r:id="rId7"/>
    <p:sldId id="258" r:id="rId8"/>
    <p:sldId id="304" r:id="rId9"/>
    <p:sldId id="257" r:id="rId10"/>
    <p:sldId id="259" r:id="rId11"/>
    <p:sldId id="260" r:id="rId12"/>
    <p:sldId id="261" r:id="rId13"/>
    <p:sldId id="262" r:id="rId14"/>
    <p:sldId id="301"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302" r:id="rId28"/>
    <p:sldId id="277" r:id="rId29"/>
    <p:sldId id="278" r:id="rId30"/>
    <p:sldId id="279" r:id="rId31"/>
    <p:sldId id="280" r:id="rId32"/>
    <p:sldId id="281" r:id="rId33"/>
    <p:sldId id="303"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5143500" type="screen16x9"/>
  <p:notesSz cx="6858000" cy="9144000"/>
  <p:embeddedFontLst>
    <p:embeddedFont>
      <p:font typeface="Alata" pitchFamily="2" charset="0"/>
      <p:regular r:id="rId53"/>
    </p:embeddedFont>
    <p:embeddedFont>
      <p:font typeface="Amatic SC" pitchFamily="2" charset="-79"/>
      <p:regular r:id="rId54"/>
      <p:bold r:id="rId55"/>
    </p:embeddedFont>
    <p:embeddedFont>
      <p:font typeface="Calibri" panose="020F0502020204030204" pitchFamily="34" charset="0"/>
      <p:regular r:id="rId56"/>
      <p:bold r:id="rId57"/>
      <p:italic r:id="rId58"/>
      <p:boldItalic r:id="rId59"/>
    </p:embeddedFont>
    <p:embeddedFont>
      <p:font typeface="Montserrat" pitchFamily="2" charset="0"/>
      <p:regular r:id="rId60"/>
      <p:bold r:id="rId61"/>
      <p:italic r:id="rId62"/>
      <p:boldItalic r:id="rId63"/>
    </p:embeddedFont>
    <p:embeddedFont>
      <p:font typeface="Poppins" pitchFamily="2" charset="0"/>
      <p:regular r:id="rId64"/>
      <p:bold r:id="rId65"/>
      <p:italic r:id="rId66"/>
      <p:boldItalic r:id="rId67"/>
    </p:embeddedFont>
    <p:embeddedFont>
      <p:font typeface="Proxima Nova" panose="02000506030000020004" pitchFamily="2" charset="0"/>
      <p:regular r:id="rId68"/>
      <p:bold r:id="rId69"/>
      <p:italic r:id="rId70"/>
      <p:boldItalic r:id="rId71"/>
    </p:embeddedFont>
    <p:embeddedFont>
      <p:font typeface="Proxima Nova Semibold" panose="02000506030000020004" pitchFamily="2" charset="0"/>
      <p:regular r:id="rId72"/>
      <p:bold r:id="rId73"/>
      <p:italic r:id="rId74"/>
      <p:boldItalic r:id="rId75"/>
    </p:embeddedFont>
    <p:embeddedFont>
      <p:font typeface="Roboto Condensed Light" panose="020F0302020204030204" pitchFamily="34" charset="0"/>
      <p:regular r:id="rId76"/>
      <p:italic r:id="rId77"/>
    </p:embeddedFont>
    <p:embeddedFont>
      <p:font typeface="Roboto Medium"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2180F-EF43-4449-8EF1-19345C7A120B}">
  <a:tblStyle styleId="{6882180F-EF43-4449-8EF1-19345C7A12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11"/>
    <p:restoredTop sz="94719"/>
  </p:normalViewPr>
  <p:slideViewPr>
    <p:cSldViewPr snapToGrid="0" snapToObjects="1">
      <p:cViewPr varScale="1">
        <p:scale>
          <a:sx n="91" d="100"/>
          <a:sy n="91" d="100"/>
        </p:scale>
        <p:origin x="208" y="1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61" Type="http://schemas.openxmlformats.org/officeDocument/2006/relationships/font" Target="fonts/font9.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960996673_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c6316f5a0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960996673_0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960996673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6316f5a0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6316f5a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c6316f5a0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c6316f5a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dc6316f5a0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dc6316f5a0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c6316f5a0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c6316f5a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64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dc6316f5a0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dc6316f5a0_0_1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dc6316f5a0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dc6316f5a0_0_1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dc6316f5a0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c6316f5a0_0_1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c6316f5a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dc6316f5a0_0_1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dc6316f5a0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dcc031ca31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dcc031ca3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3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dc6316f5a0_0_1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dc6316f5a0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dcc031ca31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dcc031ca3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c6316f5a0_0_1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dc6316f5a0_0_1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dc6316f5a0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dcc031ca31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dcc031ca3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dcc031ca3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64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dcc031ca31_0_8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dcc031ca31_0_8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dcc031ca31_0_8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dcc031ca31_0_8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gdcc031ca31_0_8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9" name="Google Shape;2749;gdcc031ca31_0_8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dcc031ca31_0_8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dcc031ca31_0_8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dcc031ca31_0_8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4" name="Google Shape;3104;gdcc031ca31_0_8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9"/>
        <p:cNvGrpSpPr/>
        <p:nvPr/>
      </p:nvGrpSpPr>
      <p:grpSpPr>
        <a:xfrm>
          <a:off x="0" y="0"/>
          <a:ext cx="0" cy="0"/>
          <a:chOff x="0" y="0"/>
          <a:chExt cx="0" cy="0"/>
        </a:xfrm>
      </p:grpSpPr>
      <p:sp>
        <p:nvSpPr>
          <p:cNvPr id="5890" name="Google Shape;5890;gdcc031ca31_0_11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1" name="Google Shape;5891;gdcc031ca31_0_11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8"/>
        <p:cNvGrpSpPr/>
        <p:nvPr/>
      </p:nvGrpSpPr>
      <p:grpSpPr>
        <a:xfrm>
          <a:off x="0" y="0"/>
          <a:ext cx="0" cy="0"/>
          <a:chOff x="0" y="0"/>
          <a:chExt cx="0" cy="0"/>
        </a:xfrm>
      </p:grpSpPr>
      <p:sp>
        <p:nvSpPr>
          <p:cNvPr id="6309" name="Google Shape;6309;gdcc031ca31_0_12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0" name="Google Shape;6310;gdcc031ca31_0_12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8"/>
        <p:cNvGrpSpPr/>
        <p:nvPr/>
      </p:nvGrpSpPr>
      <p:grpSpPr>
        <a:xfrm>
          <a:off x="0" y="0"/>
          <a:ext cx="0" cy="0"/>
          <a:chOff x="0" y="0"/>
          <a:chExt cx="0" cy="0"/>
        </a:xfrm>
      </p:grpSpPr>
      <p:sp>
        <p:nvSpPr>
          <p:cNvPr id="6479" name="Google Shape;6479;gdcc031ca31_0_12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0" name="Google Shape;6480;gdcc031ca31_0_1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3"/>
        <p:cNvGrpSpPr/>
        <p:nvPr/>
      </p:nvGrpSpPr>
      <p:grpSpPr>
        <a:xfrm>
          <a:off x="0" y="0"/>
          <a:ext cx="0" cy="0"/>
          <a:chOff x="0" y="0"/>
          <a:chExt cx="0" cy="0"/>
        </a:xfrm>
      </p:grpSpPr>
      <p:sp>
        <p:nvSpPr>
          <p:cNvPr id="6884" name="Google Shape;6884;gdcc031ca31_0_12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5" name="Google Shape;6885;gdcc031ca31_0_1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3"/>
        <p:cNvGrpSpPr/>
        <p:nvPr/>
      </p:nvGrpSpPr>
      <p:grpSpPr>
        <a:xfrm>
          <a:off x="0" y="0"/>
          <a:ext cx="0" cy="0"/>
          <a:chOff x="0" y="0"/>
          <a:chExt cx="0" cy="0"/>
        </a:xfrm>
      </p:grpSpPr>
      <p:sp>
        <p:nvSpPr>
          <p:cNvPr id="7264" name="Google Shape;7264;gdcc031ca31_0_16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5" name="Google Shape;7265;gdcc031ca31_0_16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0"/>
        <p:cNvGrpSpPr/>
        <p:nvPr/>
      </p:nvGrpSpPr>
      <p:grpSpPr>
        <a:xfrm>
          <a:off x="0" y="0"/>
          <a:ext cx="0" cy="0"/>
          <a:chOff x="0" y="0"/>
          <a:chExt cx="0" cy="0"/>
        </a:xfrm>
      </p:grpSpPr>
      <p:sp>
        <p:nvSpPr>
          <p:cNvPr id="7761" name="Google Shape;7761;gdcc031ca31_0_16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2" name="Google Shape;7762;gdcc031ca31_0_16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3"/>
        <p:cNvGrpSpPr/>
        <p:nvPr/>
      </p:nvGrpSpPr>
      <p:grpSpPr>
        <a:xfrm>
          <a:off x="0" y="0"/>
          <a:ext cx="0" cy="0"/>
          <a:chOff x="0" y="0"/>
          <a:chExt cx="0" cy="0"/>
        </a:xfrm>
      </p:grpSpPr>
      <p:sp>
        <p:nvSpPr>
          <p:cNvPr id="8374" name="Google Shape;8374;gdcc031ca31_0_17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5" name="Google Shape;8375;gdcc031ca31_0_17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5"/>
        <p:cNvGrpSpPr/>
        <p:nvPr/>
      </p:nvGrpSpPr>
      <p:grpSpPr>
        <a:xfrm>
          <a:off x="0" y="0"/>
          <a:ext cx="0" cy="0"/>
          <a:chOff x="0" y="0"/>
          <a:chExt cx="0" cy="0"/>
        </a:xfrm>
      </p:grpSpPr>
      <p:sp>
        <p:nvSpPr>
          <p:cNvPr id="8926" name="Google Shape;8926;gdcc031ca31_0_16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7" name="Google Shape;8927;gdcc031ca31_0_16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dcc031ca3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dcc031ca3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9" name="Google Shape;109;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4" name="Google Shape;114;p16"/>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5" name="Google Shape;115;p16"/>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6" name="Google Shape;116;p16"/>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7" name="Google Shape;117;p16"/>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8" name="Google Shape;118;p16"/>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8"/>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8"/>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5" name="Google Shape;145;p18"/>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18"/>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18"/>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18"/>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18"/>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18"/>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2_2">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txBox="1">
            <a:spLocks noGrp="1"/>
          </p:cNvSpPr>
          <p:nvPr>
            <p:ph type="title" idx="2"/>
          </p:nvPr>
        </p:nvSpPr>
        <p:spPr>
          <a:xfrm>
            <a:off x="714300"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19"/>
          <p:cNvSpPr txBox="1">
            <a:spLocks noGrp="1"/>
          </p:cNvSpPr>
          <p:nvPr>
            <p:ph type="subTitle" idx="1"/>
          </p:nvPr>
        </p:nvSpPr>
        <p:spPr>
          <a:xfrm>
            <a:off x="714300"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55" name="Google Shape;155;p19"/>
          <p:cNvSpPr txBox="1">
            <a:spLocks noGrp="1"/>
          </p:cNvSpPr>
          <p:nvPr>
            <p:ph type="title" idx="3"/>
          </p:nvPr>
        </p:nvSpPr>
        <p:spPr>
          <a:xfrm>
            <a:off x="343363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6" name="Google Shape;156;p19"/>
          <p:cNvSpPr txBox="1">
            <a:spLocks noGrp="1"/>
          </p:cNvSpPr>
          <p:nvPr>
            <p:ph type="subTitle" idx="4"/>
          </p:nvPr>
        </p:nvSpPr>
        <p:spPr>
          <a:xfrm>
            <a:off x="3433642"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57" name="Google Shape;157;p19"/>
          <p:cNvSpPr txBox="1">
            <a:spLocks noGrp="1"/>
          </p:cNvSpPr>
          <p:nvPr>
            <p:ph type="title" idx="5"/>
          </p:nvPr>
        </p:nvSpPr>
        <p:spPr>
          <a:xfrm>
            <a:off x="615298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8" name="Google Shape;158;p19"/>
          <p:cNvSpPr txBox="1">
            <a:spLocks noGrp="1"/>
          </p:cNvSpPr>
          <p:nvPr>
            <p:ph type="subTitle" idx="6"/>
          </p:nvPr>
        </p:nvSpPr>
        <p:spPr>
          <a:xfrm>
            <a:off x="6152996"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59" name="Google Shape;159;p19"/>
          <p:cNvSpPr txBox="1">
            <a:spLocks noGrp="1"/>
          </p:cNvSpPr>
          <p:nvPr>
            <p:ph type="title" idx="7"/>
          </p:nvPr>
        </p:nvSpPr>
        <p:spPr>
          <a:xfrm>
            <a:off x="714300"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0" name="Google Shape;160;p19"/>
          <p:cNvSpPr txBox="1">
            <a:spLocks noGrp="1"/>
          </p:cNvSpPr>
          <p:nvPr>
            <p:ph type="subTitle" idx="8"/>
          </p:nvPr>
        </p:nvSpPr>
        <p:spPr>
          <a:xfrm>
            <a:off x="714300"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1" name="Google Shape;161;p19"/>
          <p:cNvSpPr txBox="1">
            <a:spLocks noGrp="1"/>
          </p:cNvSpPr>
          <p:nvPr>
            <p:ph type="title" idx="9"/>
          </p:nvPr>
        </p:nvSpPr>
        <p:spPr>
          <a:xfrm>
            <a:off x="343363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2" name="Google Shape;162;p19"/>
          <p:cNvSpPr txBox="1">
            <a:spLocks noGrp="1"/>
          </p:cNvSpPr>
          <p:nvPr>
            <p:ph type="subTitle" idx="13"/>
          </p:nvPr>
        </p:nvSpPr>
        <p:spPr>
          <a:xfrm>
            <a:off x="3433642"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3" name="Google Shape;163;p19"/>
          <p:cNvSpPr txBox="1">
            <a:spLocks noGrp="1"/>
          </p:cNvSpPr>
          <p:nvPr>
            <p:ph type="title" idx="14"/>
          </p:nvPr>
        </p:nvSpPr>
        <p:spPr>
          <a:xfrm>
            <a:off x="615298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9"/>
          <p:cNvSpPr txBox="1">
            <a:spLocks noGrp="1"/>
          </p:cNvSpPr>
          <p:nvPr>
            <p:ph type="subTitle" idx="15"/>
          </p:nvPr>
        </p:nvSpPr>
        <p:spPr>
          <a:xfrm>
            <a:off x="6152996"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65" name="Google Shape;165;p19"/>
          <p:cNvGrpSpPr/>
          <p:nvPr/>
        </p:nvGrpSpPr>
        <p:grpSpPr>
          <a:xfrm>
            <a:off x="-25" y="0"/>
            <a:ext cx="9144020" cy="342900"/>
            <a:chOff x="-25" y="0"/>
            <a:chExt cx="9144020" cy="342900"/>
          </a:xfrm>
        </p:grpSpPr>
        <p:sp>
          <p:nvSpPr>
            <p:cNvPr id="166" name="Google Shape;166;p1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9"/>
            <p:cNvGrpSpPr/>
            <p:nvPr/>
          </p:nvGrpSpPr>
          <p:grpSpPr>
            <a:xfrm>
              <a:off x="215975" y="111150"/>
              <a:ext cx="642950" cy="120600"/>
              <a:chOff x="215975" y="152625"/>
              <a:chExt cx="642950" cy="120600"/>
            </a:xfrm>
          </p:grpSpPr>
          <p:sp>
            <p:nvSpPr>
              <p:cNvPr id="168" name="Google Shape;168;p1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9"/>
          <p:cNvGrpSpPr/>
          <p:nvPr/>
        </p:nvGrpSpPr>
        <p:grpSpPr>
          <a:xfrm>
            <a:off x="66650" y="204750"/>
            <a:ext cx="9077378" cy="4938900"/>
            <a:chOff x="104750" y="204750"/>
            <a:chExt cx="9077378" cy="4938900"/>
          </a:xfrm>
        </p:grpSpPr>
        <p:grpSp>
          <p:nvGrpSpPr>
            <p:cNvPr id="172" name="Google Shape;172;p19"/>
            <p:cNvGrpSpPr/>
            <p:nvPr/>
          </p:nvGrpSpPr>
          <p:grpSpPr>
            <a:xfrm>
              <a:off x="104750" y="206700"/>
              <a:ext cx="9077378" cy="342900"/>
              <a:chOff x="-25" y="0"/>
              <a:chExt cx="9182983" cy="342900"/>
            </a:xfrm>
          </p:grpSpPr>
          <p:sp>
            <p:nvSpPr>
              <p:cNvPr id="173" name="Google Shape;173;p1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9"/>
              <p:cNvGrpSpPr/>
              <p:nvPr/>
            </p:nvGrpSpPr>
            <p:grpSpPr>
              <a:xfrm>
                <a:off x="215975" y="111150"/>
                <a:ext cx="642950" cy="120600"/>
                <a:chOff x="215975" y="152625"/>
                <a:chExt cx="642950" cy="120600"/>
              </a:xfrm>
            </p:grpSpPr>
            <p:sp>
              <p:nvSpPr>
                <p:cNvPr id="175" name="Google Shape;175;p1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8" name="Google Shape;178;p1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
  <p:cSld name="CUSTOM_2_1">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1"/>
          <p:cNvSpPr txBox="1">
            <a:spLocks noGrp="1"/>
          </p:cNvSpPr>
          <p:nvPr>
            <p:ph type="title" idx="2" hasCustomPrompt="1"/>
          </p:nvPr>
        </p:nvSpPr>
        <p:spPr>
          <a:xfrm>
            <a:off x="4457700" y="132612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2" name="Google Shape;202;p21"/>
          <p:cNvSpPr txBox="1">
            <a:spLocks noGrp="1"/>
          </p:cNvSpPr>
          <p:nvPr>
            <p:ph type="subTitle" idx="1"/>
          </p:nvPr>
        </p:nvSpPr>
        <p:spPr>
          <a:xfrm>
            <a:off x="4457700" y="178707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3" name="Google Shape;203;p21"/>
          <p:cNvSpPr txBox="1">
            <a:spLocks noGrp="1"/>
          </p:cNvSpPr>
          <p:nvPr>
            <p:ph type="title" idx="3" hasCustomPrompt="1"/>
          </p:nvPr>
        </p:nvSpPr>
        <p:spPr>
          <a:xfrm>
            <a:off x="4457700" y="2463350"/>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4" name="Google Shape;204;p21"/>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5" name="Google Shape;205;p21"/>
          <p:cNvSpPr txBox="1">
            <a:spLocks noGrp="1"/>
          </p:cNvSpPr>
          <p:nvPr>
            <p:ph type="title" idx="5" hasCustomPrompt="1"/>
          </p:nvPr>
        </p:nvSpPr>
        <p:spPr>
          <a:xfrm>
            <a:off x="4457700" y="360057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6" name="Google Shape;206;p21"/>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1" name="Google Shape;211;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2" name="Google Shape;212;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4" name="Google Shape;214;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7" name="Google Shape;217;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3047300" y="3284538"/>
            <a:ext cx="2807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0" name="Google Shape;220;p23"/>
          <p:cNvSpPr txBox="1">
            <a:spLocks noGrp="1"/>
          </p:cNvSpPr>
          <p:nvPr>
            <p:ph type="subTitle" idx="1"/>
          </p:nvPr>
        </p:nvSpPr>
        <p:spPr>
          <a:xfrm>
            <a:off x="2436350" y="1804848"/>
            <a:ext cx="4029600" cy="143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900"/>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 name="Google Shape;228;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9" name="Google Shape;229;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8" name="Google Shape;238;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256"/>
        <p:cNvGrpSpPr/>
        <p:nvPr/>
      </p:nvGrpSpPr>
      <p:grpSpPr>
        <a:xfrm>
          <a:off x="0" y="0"/>
          <a:ext cx="0" cy="0"/>
          <a:chOff x="0" y="0"/>
          <a:chExt cx="0" cy="0"/>
        </a:xfrm>
      </p:grpSpPr>
      <p:grpSp>
        <p:nvGrpSpPr>
          <p:cNvPr id="257" name="Google Shape;257;p27"/>
          <p:cNvGrpSpPr/>
          <p:nvPr/>
        </p:nvGrpSpPr>
        <p:grpSpPr>
          <a:xfrm>
            <a:off x="-25" y="0"/>
            <a:ext cx="9144020" cy="342900"/>
            <a:chOff x="-25" y="0"/>
            <a:chExt cx="9144020" cy="342900"/>
          </a:xfrm>
        </p:grpSpPr>
        <p:sp>
          <p:nvSpPr>
            <p:cNvPr id="258" name="Google Shape;258;p2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215975" y="111150"/>
              <a:ext cx="642950" cy="120600"/>
              <a:chOff x="215975" y="152625"/>
              <a:chExt cx="642950" cy="120600"/>
            </a:xfrm>
          </p:grpSpPr>
          <p:sp>
            <p:nvSpPr>
              <p:cNvPr id="260" name="Google Shape;260;p2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Google Shape;263;p27"/>
          <p:cNvSpPr txBox="1">
            <a:spLocks noGrp="1"/>
          </p:cNvSpPr>
          <p:nvPr>
            <p:ph type="subTitle" idx="1"/>
          </p:nvPr>
        </p:nvSpPr>
        <p:spPr>
          <a:xfrm>
            <a:off x="714300" y="1443625"/>
            <a:ext cx="77154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
        <p:nvSpPr>
          <p:cNvPr id="264" name="Google Shape;264;p2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docs.google.com/spreadsheets/d/1jMtizche21IYUIHHb1u4ZqHsGHOku3Cx5EwkfPUcpOg/cop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vector/health-clinic-poster-template_9926036.htm/?utm_source=slidesgo_template&amp;utm_medium=referral-link&amp;utm_campaign=sg_resources&amp;utm_content=freepik" TargetMode="External"/><Relationship Id="rId13" Type="http://schemas.openxmlformats.org/officeDocument/2006/relationships/hyperlink" Target="https://www.freepik.com/free-photo/close-up-patient-talking-doctor-online_12689763.htm/?utm_source=slidesgo_template&amp;utm_medium=referral-link&amp;utm_campaign=sg_resources&amp;utm_content=freepik" TargetMode="External"/><Relationship Id="rId3" Type="http://schemas.openxmlformats.org/officeDocument/2006/relationships/hyperlink" Target="https://www.freepik.com/free-vector/organic-motiongraphics-landing-page-template_13184189.htm/?utm_source=slidesgo_template&amp;utm_medium=referral-link&amp;utm_campaign=sg_resources&amp;utm_content=freepik" TargetMode="External"/><Relationship Id="rId7" Type="http://schemas.openxmlformats.org/officeDocument/2006/relationships/hyperlink" Target="https://www.freepik.com/free-vector/medical-feast-illustration-with-thermometer-stethoscope_12503615.htm/?utm_source=slidesgo_template&amp;utm_medium=referral-link&amp;utm_campaign=sg_resources&amp;utm_content=freepik" TargetMode="External"/><Relationship Id="rId12" Type="http://schemas.openxmlformats.org/officeDocument/2006/relationships/hyperlink" Target="https://www.freepik.com/free-photo/close-up-patient-talking-doctor-online_12689763.htm" TargetMode="External"/><Relationship Id="rId2" Type="http://schemas.openxmlformats.org/officeDocument/2006/relationships/notesSlide" Target="../notesSlides/notesSlide36.xml"/><Relationship Id="rId1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 Id="rId1" Type="http://schemas.openxmlformats.org/officeDocument/2006/relationships/slideLayout" Target="../slideLayouts/slideLayout26.xml"/><Relationship Id="rId6" Type="http://schemas.openxmlformats.org/officeDocument/2006/relationships/hyperlink" Target="https://www.freepik.com/free-vector/illustrated-medical-stickers-set_14235582.htm/?utm_source=slidesgo_template&amp;utm_medium=referral-link&amp;utm_campaign=sg_resources&amp;utm_content=freepik" TargetMode="External"/><Relationship Id="rId11" Type="http://schemas.openxmlformats.org/officeDocument/2006/relationships/hyperlink" Target="https://www.freepik.com/free-vector/world-health-day-flat-design_6944722.htm/?utm_source=slidesgo_template&amp;utm_medium=referral-link&amp;utm_campaign=sg_resources&amp;utm_content=freepik" TargetMode="External"/><Relationship Id="rId5" Type="http://schemas.openxmlformats.org/officeDocument/2006/relationships/hyperlink" Target="https://www.freepik.com/free-vector/nature-cosmetics-landing-page-template_9444711.htm/?utm_source=slidesgo_template&amp;utm_medium=referral-link&amp;utm_campaign=sg_resources&amp;utm_content=freepik" TargetMode="External"/><Relationship Id="rId15" Type="http://schemas.openxmlformats.org/officeDocument/2006/relationships/hyperlink" Target="https://www.freepik.com/free-photo/cheerful-medics-team-lab_1906699.htm/?utm_source=slidesgo_template&amp;utm_medium=referral-link&amp;utm_campaign=sg_resources&amp;utm_content=freepik" TargetMode="External"/><Relationship Id="rId10" Type="http://schemas.openxmlformats.org/officeDocument/2006/relationships/hyperlink" Target="https://www.freepik.com/free-vector/self-care-health-concept_7775310.htm/?utm_source=slidesgo_template&amp;utm_medium=referral-link&amp;utm_campaign=sg_resources&amp;utm_content=freepik" TargetMode="External"/><Relationship Id="rId4" Type="http://schemas.openxmlformats.org/officeDocument/2006/relationships/hyperlink" Target="https://www.freepik.com/free-vector/hand-drawn-national-nurses-day-illustration_13234388.htm/?utm_source=slidesgo_template&amp;utm_medium=referral-link&amp;utm_campaign=sg_resources&amp;utm_content=freepik" TargetMode="External"/><Relationship Id="rId9" Type="http://schemas.openxmlformats.org/officeDocument/2006/relationships/hyperlink" Target="https://www.freepik.com/free-vector/young-doctors-health-professional-team_7388476.htm/?utm_source=slidesgo_template&amp;utm_medium=referral-link&amp;utm_campaign=sg_resources&amp;utm_content=freepik" TargetMode="External"/><Relationship Id="rId14"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Alata?query=alata"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4" Type="http://schemas.openxmlformats.org/officeDocument/2006/relationships/hyperlink" Target="https://fonts.google.com/specimen/Montserrat?query=mont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40.xml"/><Relationship Id="rId3" Type="http://schemas.openxmlformats.org/officeDocument/2006/relationships/hyperlink" Target="http://bit.ly/2Tynxth" TargetMode="External"/><Relationship Id="rId7" Type="http://schemas.openxmlformats.org/officeDocument/2006/relationships/slide" Target="slide34.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slide" Target="slide35.xml"/><Relationship Id="rId11" Type="http://schemas.openxmlformats.org/officeDocument/2006/relationships/slide" Target="slide39.xml"/><Relationship Id="rId5" Type="http://schemas.openxmlformats.org/officeDocument/2006/relationships/hyperlink" Target="http://bit.ly/33VAFh3" TargetMode="External"/><Relationship Id="rId10" Type="http://schemas.openxmlformats.org/officeDocument/2006/relationships/slide" Target="slide38.xml"/><Relationship Id="rId4" Type="http://schemas.openxmlformats.org/officeDocument/2006/relationships/hyperlink" Target="http://bit.ly/30B07Gq" TargetMode="External"/><Relationship Id="rId9" Type="http://schemas.openxmlformats.org/officeDocument/2006/relationships/slide" Target="slide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 name="圖片 2">
            <a:extLst>
              <a:ext uri="{FF2B5EF4-FFF2-40B4-BE49-F238E27FC236}">
                <a16:creationId xmlns:a16="http://schemas.microsoft.com/office/drawing/2014/main" id="{08F10820-DBE8-4E40-8126-E33B6201698D}"/>
              </a:ext>
            </a:extLst>
          </p:cNvPr>
          <p:cNvPicPr>
            <a:picLocks noChangeAspect="1"/>
          </p:cNvPicPr>
          <p:nvPr/>
        </p:nvPicPr>
        <p:blipFill>
          <a:blip r:embed="rId3"/>
          <a:stretch>
            <a:fillRect/>
          </a:stretch>
        </p:blipFill>
        <p:spPr>
          <a:xfrm>
            <a:off x="4695240" y="1320320"/>
            <a:ext cx="3869566" cy="3525434"/>
          </a:xfrm>
          <a:prstGeom prst="rect">
            <a:avLst/>
          </a:prstGeom>
        </p:spPr>
      </p:pic>
      <p:sp>
        <p:nvSpPr>
          <p:cNvPr id="395" name="Google Shape;395;p33"/>
          <p:cNvSpPr txBox="1">
            <a:spLocks noGrp="1"/>
          </p:cNvSpPr>
          <p:nvPr>
            <p:ph type="ctrTitle"/>
          </p:nvPr>
        </p:nvSpPr>
        <p:spPr>
          <a:xfrm>
            <a:off x="804094" y="1726500"/>
            <a:ext cx="3407837" cy="948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a:t>
            </a:r>
            <a:endParaRPr dirty="0"/>
          </a:p>
        </p:txBody>
      </p:sp>
      <p:sp>
        <p:nvSpPr>
          <p:cNvPr id="396" name="Google Shape;396;p33"/>
          <p:cNvSpPr txBox="1">
            <a:spLocks noGrp="1"/>
          </p:cNvSpPr>
          <p:nvPr>
            <p:ph type="subTitle" idx="1"/>
          </p:nvPr>
        </p:nvSpPr>
        <p:spPr>
          <a:xfrm>
            <a:off x="804094" y="3235740"/>
            <a:ext cx="2924529" cy="103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p>
          <a:p>
            <a:pPr marL="0" lvl="0" indent="0" algn="l" rtl="0">
              <a:spcBef>
                <a:spcPts val="0"/>
              </a:spcBef>
              <a:spcAft>
                <a:spcPts val="0"/>
              </a:spcAft>
              <a:buNone/>
            </a:pPr>
            <a:endParaRPr lang="en" dirty="0"/>
          </a:p>
          <a:p>
            <a:pPr marL="0" lvl="0" indent="0">
              <a:lnSpc>
                <a:spcPct val="150000"/>
              </a:lnSpc>
            </a:pPr>
            <a:r>
              <a:rPr lang="en" altLang="zh-TW" b="1" dirty="0"/>
              <a:t>Ching-Fong Chen 001563042</a:t>
            </a:r>
          </a:p>
          <a:p>
            <a:pPr marL="0" lvl="0" indent="0">
              <a:lnSpc>
                <a:spcPct val="150000"/>
              </a:lnSpc>
            </a:pPr>
            <a:r>
              <a:rPr lang="en" altLang="zh-TW" b="1" dirty="0" err="1"/>
              <a:t>Sampada</a:t>
            </a:r>
            <a:r>
              <a:rPr lang="en" altLang="zh-TW" b="1" dirty="0"/>
              <a:t> Dhole 001526241</a:t>
            </a:r>
          </a:p>
          <a:p>
            <a:pPr marL="0" lvl="0" indent="0">
              <a:lnSpc>
                <a:spcPct val="150000"/>
              </a:lnSpc>
            </a:pPr>
            <a:r>
              <a:rPr lang="en" altLang="zh-TW" b="1" dirty="0" err="1"/>
              <a:t>Rutuja</a:t>
            </a:r>
            <a:r>
              <a:rPr lang="en" altLang="zh-TW" b="1" dirty="0"/>
              <a:t> </a:t>
            </a:r>
            <a:r>
              <a:rPr lang="en" altLang="zh-TW" b="1" dirty="0" err="1"/>
              <a:t>Ghogare</a:t>
            </a:r>
            <a:r>
              <a:rPr lang="en" altLang="zh-TW" b="1" dirty="0"/>
              <a:t> 002924946</a:t>
            </a:r>
          </a:p>
          <a:p>
            <a:pPr marL="0" lvl="0" indent="0" algn="l" rtl="0">
              <a:spcBef>
                <a:spcPts val="0"/>
              </a:spcBef>
              <a:spcAft>
                <a:spcPts val="0"/>
              </a:spcAft>
              <a:buNone/>
            </a:pPr>
            <a:endParaRPr dirty="0"/>
          </a:p>
        </p:txBody>
      </p:sp>
      <p:sp>
        <p:nvSpPr>
          <p:cNvPr id="397" name="Google Shape;397;p33"/>
          <p:cNvSpPr/>
          <p:nvPr/>
        </p:nvSpPr>
        <p:spPr>
          <a:xfrm>
            <a:off x="4492212" y="4802606"/>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757973" y="2011776"/>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4513346" y="799421"/>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1;p33">
            <a:extLst>
              <a:ext uri="{FF2B5EF4-FFF2-40B4-BE49-F238E27FC236}">
                <a16:creationId xmlns:a16="http://schemas.microsoft.com/office/drawing/2014/main" id="{5E7F6221-61CA-5A46-8E92-9B6CF3011AB2}"/>
              </a:ext>
            </a:extLst>
          </p:cNvPr>
          <p:cNvSpPr/>
          <p:nvPr/>
        </p:nvSpPr>
        <p:spPr>
          <a:xfrm>
            <a:off x="8625278" y="4376733"/>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498" name="Google Shape;498;p37"/>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9"/>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6057899" y="2388150"/>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6057899" y="351467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stCxn id="683" idx="2"/>
          </p:cNvCxnSpPr>
          <p:nvPr/>
        </p:nvCxnSpPr>
        <p:spPr>
          <a:xfrm flipH="1">
            <a:off x="2371613" y="1734913"/>
            <a:ext cx="2854800" cy="960600"/>
          </a:xfrm>
          <a:prstGeom prst="bentConnector3">
            <a:avLst>
              <a:gd name="adj1" fmla="val 75640"/>
            </a:avLst>
          </a:prstGeom>
          <a:noFill/>
          <a:ln w="9525" cap="flat" cmpd="sng">
            <a:solidFill>
              <a:schemeClr val="dk2"/>
            </a:solidFill>
            <a:prstDash val="dot"/>
            <a:round/>
            <a:headEnd type="none" w="med" len="med"/>
            <a:tailEnd type="oval" w="med" len="med"/>
          </a:ln>
        </p:spPr>
      </p:cxnSp>
      <p:cxnSp>
        <p:nvCxnSpPr>
          <p:cNvPr id="691" name="Google Shape;691;p40"/>
          <p:cNvCxnSpPr>
            <a:stCxn id="686" idx="2"/>
          </p:cNvCxnSpPr>
          <p:nvPr/>
        </p:nvCxnSpPr>
        <p:spPr>
          <a:xfrm rot="10800000">
            <a:off x="3933713" y="2486138"/>
            <a:ext cx="1292700" cy="37530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stCxn id="689" idx="2"/>
          </p:cNvCxnSpPr>
          <p:nvPr/>
        </p:nvCxnSpPr>
        <p:spPr>
          <a:xfrm rot="10800000">
            <a:off x="1743113" y="3429063"/>
            <a:ext cx="3483300" cy="558900"/>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7773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Poppins"/>
              <a:buAutoNum type="arabicPeriod"/>
            </a:pPr>
            <a:r>
              <a:rPr lang="en"/>
              <a:t>They’re simple </a:t>
            </a:r>
            <a:endParaRPr/>
          </a:p>
          <a:p>
            <a:pPr marL="241300" lvl="0" indent="-215900" algn="l" rtl="0">
              <a:spcBef>
                <a:spcPts val="0"/>
              </a:spcBef>
              <a:spcAft>
                <a:spcPts val="0"/>
              </a:spcAft>
              <a:buClr>
                <a:schemeClr val="dk2"/>
              </a:buClr>
              <a:buSzPts val="1400"/>
              <a:buFont typeface="Poppins"/>
              <a:buAutoNum type="arabicPeriod"/>
            </a:pPr>
            <a:r>
              <a:rPr lang="en"/>
              <a:t>You can organize your ideas clearly</a:t>
            </a:r>
            <a:endParaRPr/>
          </a:p>
          <a:p>
            <a:pPr marL="241300" lvl="0" indent="-215900" algn="l" rtl="0">
              <a:spcBef>
                <a:spcPts val="0"/>
              </a:spcBef>
              <a:spcAft>
                <a:spcPts val="0"/>
              </a:spcAft>
              <a:buClr>
                <a:schemeClr val="dk2"/>
              </a:buClr>
              <a:buSzPts val="1400"/>
              <a:buFont typeface="Poppins"/>
              <a:buAutoNum type="arabicPeriod"/>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 name="Google Shape;858;p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9" name="Google Shape;859;p42"/>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a:t>
            </a:r>
            <a:endParaRPr/>
          </a:p>
        </p:txBody>
      </p:sp>
      <p:sp>
        <p:nvSpPr>
          <p:cNvPr id="860" name="Google Shape;860;p42"/>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and the closest one to the Sun</a:t>
            </a:r>
            <a:endParaRPr/>
          </a:p>
        </p:txBody>
      </p:sp>
      <p:sp>
        <p:nvSpPr>
          <p:cNvPr id="861" name="Google Shape;861;p42"/>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43"/>
            <p:cNvCxnSpPr/>
            <p:nvPr/>
          </p:nvCxnSpPr>
          <p:spPr>
            <a:xfrm>
              <a:off x="2291733" y="1363407"/>
              <a:ext cx="0" cy="1086000"/>
            </a:xfrm>
            <a:prstGeom prst="straightConnector1">
              <a:avLst/>
            </a:prstGeom>
            <a:noFill/>
            <a:ln w="19050" cap="flat" cmpd="sng">
              <a:solidFill>
                <a:schemeClr val="lt2"/>
              </a:solidFill>
              <a:prstDash val="solid"/>
              <a:round/>
              <a:headEnd type="none" w="med" len="med"/>
              <a:tailEnd type="none" w="med" len="med"/>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1" name="Google Shape;871;p43"/>
            <p:cNvCxnSpPr/>
            <p:nvPr/>
          </p:nvCxnSpPr>
          <p:spPr>
            <a:xfrm>
              <a:off x="5237303" y="1363407"/>
              <a:ext cx="0" cy="1086000"/>
            </a:xfrm>
            <a:prstGeom prst="straightConnector1">
              <a:avLst/>
            </a:prstGeom>
            <a:noFill/>
            <a:ln w="19050" cap="flat" cmpd="sng">
              <a:solidFill>
                <a:schemeClr val="accent3"/>
              </a:solidFill>
              <a:prstDash val="solid"/>
              <a:round/>
              <a:headEnd type="none" w="med" len="med"/>
              <a:tailEnd type="none" w="med" len="med"/>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3"/>
            <p:cNvCxnSpPr/>
            <p:nvPr/>
          </p:nvCxnSpPr>
          <p:spPr>
            <a:xfrm>
              <a:off x="818826" y="2915932"/>
              <a:ext cx="0" cy="1086000"/>
            </a:xfrm>
            <a:prstGeom prst="straightConnector1">
              <a:avLst/>
            </a:prstGeom>
            <a:noFill/>
            <a:ln w="19050" cap="flat" cmpd="sng">
              <a:solidFill>
                <a:schemeClr val="dk1"/>
              </a:solidFill>
              <a:prstDash val="solid"/>
              <a:round/>
              <a:headEnd type="none" w="med" len="med"/>
              <a:tailEnd type="none" w="med" len="med"/>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43"/>
            <p:cNvCxnSpPr/>
            <p:nvPr/>
          </p:nvCxnSpPr>
          <p:spPr>
            <a:xfrm>
              <a:off x="3769108" y="2915932"/>
              <a:ext cx="0" cy="1086000"/>
            </a:xfrm>
            <a:prstGeom prst="straightConnector1">
              <a:avLst/>
            </a:prstGeom>
            <a:noFill/>
            <a:ln w="19050" cap="flat" cmpd="sng">
              <a:solidFill>
                <a:schemeClr val="accent1"/>
              </a:solidFill>
              <a:prstDash val="solid"/>
              <a:round/>
              <a:headEnd type="none" w="med" len="med"/>
              <a:tailEnd type="none" w="med" len="med"/>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43"/>
            <p:cNvCxnSpPr/>
            <p:nvPr/>
          </p:nvCxnSpPr>
          <p:spPr>
            <a:xfrm>
              <a:off x="6719402" y="2915932"/>
              <a:ext cx="0" cy="1086000"/>
            </a:xfrm>
            <a:prstGeom prst="straightConnector1">
              <a:avLst/>
            </a:prstGeom>
            <a:noFill/>
            <a:ln w="19050" cap="flat" cmpd="sng">
              <a:solidFill>
                <a:schemeClr val="accent4"/>
              </a:solidFill>
              <a:prstDash val="solid"/>
              <a:round/>
              <a:headEnd type="none" w="med" len="med"/>
              <a:tailEnd type="none" w="med" len="med"/>
            </a:ln>
          </p:spPr>
        </p:cxnSp>
      </p:grpSp>
      <p:sp>
        <p:nvSpPr>
          <p:cNvPr id="881" name="Google Shape;881;p4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4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ACCOMPLISHMENTS</a:t>
            </a:r>
            <a:endParaRPr/>
          </a:p>
        </p:txBody>
      </p:sp>
      <p:sp>
        <p:nvSpPr>
          <p:cNvPr id="902" name="Google Shape;902;p4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3" name="Google Shape;903;p4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904" name="Google Shape;904;p4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5" name="Google Shape;905;p4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 from the Sun</a:t>
            </a:r>
            <a:endParaRPr/>
          </a:p>
        </p:txBody>
      </p:sp>
      <p:sp>
        <p:nvSpPr>
          <p:cNvPr id="906" name="Google Shape;906;p4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07" name="Google Shape;907;p4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NUMBERS</a:t>
            </a:r>
            <a:endParaRPr/>
          </a:p>
        </p:txBody>
      </p:sp>
      <p:sp>
        <p:nvSpPr>
          <p:cNvPr id="930" name="Google Shape;930;p45"/>
          <p:cNvSpPr txBox="1">
            <a:spLocks noGrp="1"/>
          </p:cNvSpPr>
          <p:nvPr>
            <p:ph type="title" idx="2"/>
          </p:nvPr>
        </p:nvSpPr>
        <p:spPr>
          <a:xfrm>
            <a:off x="4457700" y="1326125"/>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120,000</a:t>
            </a:r>
            <a:endParaRPr/>
          </a:p>
        </p:txBody>
      </p:sp>
      <p:sp>
        <p:nvSpPr>
          <p:cNvPr id="931" name="Google Shape;931;p45"/>
          <p:cNvSpPr txBox="1">
            <a:spLocks noGrp="1"/>
          </p:cNvSpPr>
          <p:nvPr>
            <p:ph type="subTitle" idx="1"/>
          </p:nvPr>
        </p:nvSpPr>
        <p:spPr>
          <a:xfrm>
            <a:off x="4239625" y="1787075"/>
            <a:ext cx="3447300" cy="41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Pluto is now considered a dwarf planet</a:t>
            </a:r>
            <a:endParaRPr/>
          </a:p>
          <a:p>
            <a:pPr marL="0" lvl="0" indent="0" algn="r" rtl="0">
              <a:spcBef>
                <a:spcPts val="1200"/>
              </a:spcBef>
              <a:spcAft>
                <a:spcPts val="0"/>
              </a:spcAft>
              <a:buNone/>
            </a:pPr>
            <a:endParaRPr/>
          </a:p>
          <a:p>
            <a:pPr marL="0" lvl="0" indent="0" algn="r" rtl="0">
              <a:spcBef>
                <a:spcPts val="1200"/>
              </a:spcBef>
              <a:spcAft>
                <a:spcPts val="1200"/>
              </a:spcAft>
              <a:buNone/>
            </a:pPr>
            <a:endParaRPr/>
          </a:p>
        </p:txBody>
      </p:sp>
      <p:sp>
        <p:nvSpPr>
          <p:cNvPr id="932" name="Google Shape;932;p45"/>
          <p:cNvSpPr txBox="1">
            <a:spLocks noGrp="1"/>
          </p:cNvSpPr>
          <p:nvPr>
            <p:ph type="title" idx="3"/>
          </p:nvPr>
        </p:nvSpPr>
        <p:spPr>
          <a:xfrm>
            <a:off x="4457700" y="2463350"/>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30,000</a:t>
            </a:r>
            <a:endParaRPr/>
          </a:p>
        </p:txBody>
      </p:sp>
      <p:sp>
        <p:nvSpPr>
          <p:cNvPr id="933" name="Google Shape;933;p45"/>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Mars is actually a cold place</a:t>
            </a:r>
            <a:endParaRPr/>
          </a:p>
        </p:txBody>
      </p:sp>
      <p:sp>
        <p:nvSpPr>
          <p:cNvPr id="934" name="Google Shape;934;p45"/>
          <p:cNvSpPr txBox="1">
            <a:spLocks noGrp="1"/>
          </p:cNvSpPr>
          <p:nvPr>
            <p:ph type="title" idx="5"/>
          </p:nvPr>
        </p:nvSpPr>
        <p:spPr>
          <a:xfrm>
            <a:off x="4457700" y="3600575"/>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5,000</a:t>
            </a:r>
            <a:endParaRPr/>
          </a:p>
        </p:txBody>
      </p:sp>
      <p:sp>
        <p:nvSpPr>
          <p:cNvPr id="935" name="Google Shape;935;p45"/>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Mercury is the smallest of them all</a:t>
            </a:r>
            <a:endParaRPr/>
          </a:p>
        </p:txBody>
      </p:sp>
      <p:sp>
        <p:nvSpPr>
          <p:cNvPr id="936" name="Google Shape;936;p45"/>
          <p:cNvSpPr/>
          <p:nvPr/>
        </p:nvSpPr>
        <p:spPr>
          <a:xfrm>
            <a:off x="7801113" y="13954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801113" y="2520600"/>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801113" y="36457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45"/>
          <p:cNvGrpSpPr/>
          <p:nvPr/>
        </p:nvGrpSpPr>
        <p:grpSpPr>
          <a:xfrm>
            <a:off x="7939537" y="3788422"/>
            <a:ext cx="361292" cy="352803"/>
            <a:chOff x="-28463700" y="3914875"/>
            <a:chExt cx="303275" cy="296150"/>
          </a:xfrm>
        </p:grpSpPr>
        <p:sp>
          <p:nvSpPr>
            <p:cNvPr id="940" name="Google Shape;940;p4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5"/>
          <p:cNvGrpSpPr/>
          <p:nvPr/>
        </p:nvGrpSpPr>
        <p:grpSpPr>
          <a:xfrm>
            <a:off x="7943757" y="1518934"/>
            <a:ext cx="352833" cy="352833"/>
            <a:chOff x="-26201650" y="3176075"/>
            <a:chExt cx="296175" cy="296175"/>
          </a:xfrm>
        </p:grpSpPr>
        <p:sp>
          <p:nvSpPr>
            <p:cNvPr id="943" name="Google Shape;943;p4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7943776" y="2663260"/>
            <a:ext cx="352803" cy="352803"/>
            <a:chOff x="-23245675" y="3148525"/>
            <a:chExt cx="296150" cy="296150"/>
          </a:xfrm>
        </p:grpSpPr>
        <p:sp>
          <p:nvSpPr>
            <p:cNvPr id="946" name="Google Shape;946;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5"/>
          <p:cNvGrpSpPr/>
          <p:nvPr/>
        </p:nvGrpSpPr>
        <p:grpSpPr>
          <a:xfrm flipH="1">
            <a:off x="-548827" y="2033551"/>
            <a:ext cx="4788447" cy="2502859"/>
            <a:chOff x="436553" y="1730300"/>
            <a:chExt cx="4135458" cy="2161550"/>
          </a:xfrm>
        </p:grpSpPr>
        <p:sp>
          <p:nvSpPr>
            <p:cNvPr id="950" name="Google Shape;950;p45"/>
            <p:cNvSpPr/>
            <p:nvPr/>
          </p:nvSpPr>
          <p:spPr>
            <a:xfrm>
              <a:off x="436553" y="3447145"/>
              <a:ext cx="3797021" cy="328870"/>
            </a:xfrm>
            <a:custGeom>
              <a:avLst/>
              <a:gdLst/>
              <a:ahLst/>
              <a:cxnLst/>
              <a:rect l="l" t="t" r="r" b="b"/>
              <a:pathLst>
                <a:path w="43989" h="3810" extrusionOk="0">
                  <a:moveTo>
                    <a:pt x="33943" y="1"/>
                  </a:moveTo>
                  <a:cubicBezTo>
                    <a:pt x="29307" y="1"/>
                    <a:pt x="25415" y="516"/>
                    <a:pt x="24241" y="1203"/>
                  </a:cubicBezTo>
                  <a:cubicBezTo>
                    <a:pt x="23039" y="1088"/>
                    <a:pt x="21694" y="1031"/>
                    <a:pt x="20263" y="1031"/>
                  </a:cubicBezTo>
                  <a:cubicBezTo>
                    <a:pt x="20085" y="1028"/>
                    <a:pt x="19907" y="1026"/>
                    <a:pt x="19729" y="1026"/>
                  </a:cubicBezTo>
                  <a:cubicBezTo>
                    <a:pt x="18161" y="1026"/>
                    <a:pt x="16593" y="1137"/>
                    <a:pt x="15026" y="1317"/>
                  </a:cubicBezTo>
                  <a:cubicBezTo>
                    <a:pt x="12979" y="945"/>
                    <a:pt x="10907" y="770"/>
                    <a:pt x="8834" y="770"/>
                  </a:cubicBezTo>
                  <a:cubicBezTo>
                    <a:pt x="8675" y="770"/>
                    <a:pt x="8516" y="771"/>
                    <a:pt x="8358" y="773"/>
                  </a:cubicBezTo>
                  <a:cubicBezTo>
                    <a:pt x="3750" y="773"/>
                    <a:pt x="1" y="1403"/>
                    <a:pt x="1" y="2147"/>
                  </a:cubicBezTo>
                  <a:cubicBezTo>
                    <a:pt x="1" y="2920"/>
                    <a:pt x="3750" y="3549"/>
                    <a:pt x="8358" y="3549"/>
                  </a:cubicBezTo>
                  <a:cubicBezTo>
                    <a:pt x="10103" y="3549"/>
                    <a:pt x="11821" y="3463"/>
                    <a:pt x="13566" y="3234"/>
                  </a:cubicBezTo>
                  <a:cubicBezTo>
                    <a:pt x="15632" y="3610"/>
                    <a:pt x="17722" y="3810"/>
                    <a:pt x="19814" y="3810"/>
                  </a:cubicBezTo>
                  <a:cubicBezTo>
                    <a:pt x="19954" y="3810"/>
                    <a:pt x="20095" y="3809"/>
                    <a:pt x="20235" y="3807"/>
                  </a:cubicBezTo>
                  <a:cubicBezTo>
                    <a:pt x="23726" y="3807"/>
                    <a:pt x="26731" y="3463"/>
                    <a:pt x="27990" y="2948"/>
                  </a:cubicBezTo>
                  <a:cubicBezTo>
                    <a:pt x="29937" y="3149"/>
                    <a:pt x="31940" y="3263"/>
                    <a:pt x="33915" y="3263"/>
                  </a:cubicBezTo>
                  <a:cubicBezTo>
                    <a:pt x="39467" y="3263"/>
                    <a:pt x="43989" y="2548"/>
                    <a:pt x="43989" y="1632"/>
                  </a:cubicBezTo>
                  <a:cubicBezTo>
                    <a:pt x="43989" y="745"/>
                    <a:pt x="39495" y="1"/>
                    <a:pt x="33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3674390" y="1836470"/>
              <a:ext cx="102114" cy="117219"/>
            </a:xfrm>
            <a:custGeom>
              <a:avLst/>
              <a:gdLst/>
              <a:ahLst/>
              <a:cxnLst/>
              <a:rect l="l" t="t" r="r" b="b"/>
              <a:pathLst>
                <a:path w="1183" h="1358" extrusionOk="0">
                  <a:moveTo>
                    <a:pt x="1183" y="1"/>
                  </a:moveTo>
                  <a:lnTo>
                    <a:pt x="1183" y="1"/>
                  </a:lnTo>
                  <a:cubicBezTo>
                    <a:pt x="1097" y="230"/>
                    <a:pt x="954" y="487"/>
                    <a:pt x="782" y="688"/>
                  </a:cubicBezTo>
                  <a:cubicBezTo>
                    <a:pt x="668" y="773"/>
                    <a:pt x="582" y="859"/>
                    <a:pt x="468" y="945"/>
                  </a:cubicBezTo>
                  <a:cubicBezTo>
                    <a:pt x="382" y="1031"/>
                    <a:pt x="267" y="1088"/>
                    <a:pt x="153" y="1146"/>
                  </a:cubicBezTo>
                  <a:lnTo>
                    <a:pt x="124" y="1146"/>
                  </a:lnTo>
                  <a:cubicBezTo>
                    <a:pt x="1" y="1220"/>
                    <a:pt x="69" y="1357"/>
                    <a:pt x="182" y="1357"/>
                  </a:cubicBezTo>
                  <a:cubicBezTo>
                    <a:pt x="200" y="1357"/>
                    <a:pt x="219" y="1354"/>
                    <a:pt x="239" y="1346"/>
                  </a:cubicBezTo>
                  <a:cubicBezTo>
                    <a:pt x="353" y="1260"/>
                    <a:pt x="468" y="1174"/>
                    <a:pt x="582" y="1088"/>
                  </a:cubicBezTo>
                  <a:cubicBezTo>
                    <a:pt x="696" y="974"/>
                    <a:pt x="782" y="859"/>
                    <a:pt x="868" y="745"/>
                  </a:cubicBezTo>
                  <a:cubicBezTo>
                    <a:pt x="1011" y="516"/>
                    <a:pt x="1126" y="258"/>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3363907" y="1811783"/>
              <a:ext cx="129476" cy="37117"/>
            </a:xfrm>
            <a:custGeom>
              <a:avLst/>
              <a:gdLst/>
              <a:ahLst/>
              <a:cxnLst/>
              <a:rect l="l" t="t" r="r" b="b"/>
              <a:pathLst>
                <a:path w="1500" h="430" extrusionOk="0">
                  <a:moveTo>
                    <a:pt x="1" y="1"/>
                  </a:moveTo>
                  <a:lnTo>
                    <a:pt x="1" y="1"/>
                  </a:lnTo>
                  <a:cubicBezTo>
                    <a:pt x="86" y="86"/>
                    <a:pt x="172" y="172"/>
                    <a:pt x="287" y="230"/>
                  </a:cubicBezTo>
                  <a:cubicBezTo>
                    <a:pt x="373" y="287"/>
                    <a:pt x="487" y="344"/>
                    <a:pt x="630" y="373"/>
                  </a:cubicBezTo>
                  <a:cubicBezTo>
                    <a:pt x="745" y="401"/>
                    <a:pt x="859" y="430"/>
                    <a:pt x="1002" y="430"/>
                  </a:cubicBezTo>
                  <a:cubicBezTo>
                    <a:pt x="1117" y="401"/>
                    <a:pt x="1260" y="373"/>
                    <a:pt x="1374" y="315"/>
                  </a:cubicBezTo>
                  <a:lnTo>
                    <a:pt x="1403" y="344"/>
                  </a:lnTo>
                  <a:cubicBezTo>
                    <a:pt x="1500" y="296"/>
                    <a:pt x="1392" y="125"/>
                    <a:pt x="1305" y="125"/>
                  </a:cubicBezTo>
                  <a:cubicBezTo>
                    <a:pt x="1288" y="125"/>
                    <a:pt x="1273" y="130"/>
                    <a:pt x="1260" y="144"/>
                  </a:cubicBezTo>
                  <a:cubicBezTo>
                    <a:pt x="1174" y="201"/>
                    <a:pt x="1088" y="258"/>
                    <a:pt x="974" y="258"/>
                  </a:cubicBezTo>
                  <a:cubicBezTo>
                    <a:pt x="916" y="272"/>
                    <a:pt x="859" y="280"/>
                    <a:pt x="802" y="280"/>
                  </a:cubicBezTo>
                  <a:cubicBezTo>
                    <a:pt x="745" y="280"/>
                    <a:pt x="687" y="272"/>
                    <a:pt x="630" y="258"/>
                  </a:cubicBezTo>
                  <a:cubicBezTo>
                    <a:pt x="516" y="258"/>
                    <a:pt x="401" y="230"/>
                    <a:pt x="315" y="172"/>
                  </a:cubicBezTo>
                  <a:cubicBezTo>
                    <a:pt x="201" y="144"/>
                    <a:pt x="87" y="8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3314534" y="1948855"/>
              <a:ext cx="101337" cy="36944"/>
            </a:xfrm>
            <a:custGeom>
              <a:avLst/>
              <a:gdLst/>
              <a:ahLst/>
              <a:cxnLst/>
              <a:rect l="l" t="t" r="r" b="b"/>
              <a:pathLst>
                <a:path w="1174" h="428" extrusionOk="0">
                  <a:moveTo>
                    <a:pt x="1059" y="1"/>
                  </a:moveTo>
                  <a:cubicBezTo>
                    <a:pt x="1030" y="1"/>
                    <a:pt x="1002" y="15"/>
                    <a:pt x="973" y="44"/>
                  </a:cubicBezTo>
                  <a:cubicBezTo>
                    <a:pt x="859" y="158"/>
                    <a:pt x="687" y="244"/>
                    <a:pt x="544" y="301"/>
                  </a:cubicBezTo>
                  <a:cubicBezTo>
                    <a:pt x="418" y="343"/>
                    <a:pt x="277" y="370"/>
                    <a:pt x="143" y="370"/>
                  </a:cubicBezTo>
                  <a:cubicBezTo>
                    <a:pt x="94" y="370"/>
                    <a:pt x="46" y="366"/>
                    <a:pt x="0" y="359"/>
                  </a:cubicBezTo>
                  <a:lnTo>
                    <a:pt x="0" y="359"/>
                  </a:lnTo>
                  <a:cubicBezTo>
                    <a:pt x="126" y="401"/>
                    <a:pt x="267" y="427"/>
                    <a:pt x="412" y="427"/>
                  </a:cubicBezTo>
                  <a:cubicBezTo>
                    <a:pt x="465" y="427"/>
                    <a:pt x="519" y="424"/>
                    <a:pt x="573" y="416"/>
                  </a:cubicBezTo>
                  <a:cubicBezTo>
                    <a:pt x="773" y="387"/>
                    <a:pt x="945" y="330"/>
                    <a:pt x="1116" y="216"/>
                  </a:cubicBezTo>
                  <a:lnTo>
                    <a:pt x="1145" y="187"/>
                  </a:lnTo>
                  <a:cubicBezTo>
                    <a:pt x="1174" y="158"/>
                    <a:pt x="1174" y="72"/>
                    <a:pt x="1145" y="44"/>
                  </a:cubicBezTo>
                  <a:cubicBezTo>
                    <a:pt x="1116" y="15"/>
                    <a:pt x="1088"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3329294" y="1876003"/>
              <a:ext cx="69313" cy="85282"/>
            </a:xfrm>
            <a:custGeom>
              <a:avLst/>
              <a:gdLst/>
              <a:ahLst/>
              <a:cxnLst/>
              <a:rect l="l" t="t" r="r" b="b"/>
              <a:pathLst>
                <a:path w="803" h="988" extrusionOk="0">
                  <a:moveTo>
                    <a:pt x="1" y="1"/>
                  </a:moveTo>
                  <a:cubicBezTo>
                    <a:pt x="144" y="115"/>
                    <a:pt x="316" y="230"/>
                    <a:pt x="430" y="401"/>
                  </a:cubicBezTo>
                  <a:cubicBezTo>
                    <a:pt x="516" y="459"/>
                    <a:pt x="545" y="544"/>
                    <a:pt x="573" y="630"/>
                  </a:cubicBezTo>
                  <a:cubicBezTo>
                    <a:pt x="602" y="688"/>
                    <a:pt x="573" y="745"/>
                    <a:pt x="545" y="773"/>
                  </a:cubicBezTo>
                  <a:lnTo>
                    <a:pt x="516" y="802"/>
                  </a:lnTo>
                  <a:cubicBezTo>
                    <a:pt x="431" y="887"/>
                    <a:pt x="503" y="987"/>
                    <a:pt x="593" y="987"/>
                  </a:cubicBezTo>
                  <a:cubicBezTo>
                    <a:pt x="624" y="987"/>
                    <a:pt x="658" y="975"/>
                    <a:pt x="688" y="945"/>
                  </a:cubicBezTo>
                  <a:cubicBezTo>
                    <a:pt x="774" y="859"/>
                    <a:pt x="802" y="688"/>
                    <a:pt x="745" y="573"/>
                  </a:cubicBezTo>
                  <a:cubicBezTo>
                    <a:pt x="688" y="459"/>
                    <a:pt x="602" y="373"/>
                    <a:pt x="516" y="315"/>
                  </a:cubicBezTo>
                  <a:cubicBezTo>
                    <a:pt x="344" y="172"/>
                    <a:pt x="173" y="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3420704" y="2140306"/>
              <a:ext cx="338537" cy="51963"/>
            </a:xfrm>
            <a:custGeom>
              <a:avLst/>
              <a:gdLst/>
              <a:ahLst/>
              <a:cxnLst/>
              <a:rect l="l" t="t" r="r" b="b"/>
              <a:pathLst>
                <a:path w="3922" h="602" extrusionOk="0">
                  <a:moveTo>
                    <a:pt x="1" y="1"/>
                  </a:moveTo>
                  <a:lnTo>
                    <a:pt x="1" y="1"/>
                  </a:lnTo>
                  <a:cubicBezTo>
                    <a:pt x="287" y="144"/>
                    <a:pt x="602" y="259"/>
                    <a:pt x="917" y="373"/>
                  </a:cubicBezTo>
                  <a:cubicBezTo>
                    <a:pt x="1231" y="459"/>
                    <a:pt x="1546" y="516"/>
                    <a:pt x="1861" y="573"/>
                  </a:cubicBezTo>
                  <a:cubicBezTo>
                    <a:pt x="2205" y="602"/>
                    <a:pt x="2519" y="602"/>
                    <a:pt x="2863" y="602"/>
                  </a:cubicBezTo>
                  <a:cubicBezTo>
                    <a:pt x="3178" y="573"/>
                    <a:pt x="3521" y="516"/>
                    <a:pt x="3836" y="402"/>
                  </a:cubicBezTo>
                  <a:cubicBezTo>
                    <a:pt x="3893" y="373"/>
                    <a:pt x="3922" y="316"/>
                    <a:pt x="3893" y="259"/>
                  </a:cubicBezTo>
                  <a:cubicBezTo>
                    <a:pt x="3872" y="217"/>
                    <a:pt x="3836" y="190"/>
                    <a:pt x="3795" y="190"/>
                  </a:cubicBezTo>
                  <a:cubicBezTo>
                    <a:pt x="3781" y="190"/>
                    <a:pt x="3765" y="194"/>
                    <a:pt x="3750" y="201"/>
                  </a:cubicBezTo>
                  <a:cubicBezTo>
                    <a:pt x="3464" y="316"/>
                    <a:pt x="3149" y="402"/>
                    <a:pt x="2834" y="430"/>
                  </a:cubicBezTo>
                  <a:cubicBezTo>
                    <a:pt x="2612" y="450"/>
                    <a:pt x="2389" y="471"/>
                    <a:pt x="2166" y="471"/>
                  </a:cubicBezTo>
                  <a:cubicBezTo>
                    <a:pt x="2074" y="471"/>
                    <a:pt x="1982" y="467"/>
                    <a:pt x="1890" y="459"/>
                  </a:cubicBezTo>
                  <a:cubicBezTo>
                    <a:pt x="1546" y="430"/>
                    <a:pt x="1231" y="373"/>
                    <a:pt x="917" y="316"/>
                  </a:cubicBezTo>
                  <a:cubicBezTo>
                    <a:pt x="602" y="230"/>
                    <a:pt x="316" y="1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3428127" y="2078589"/>
              <a:ext cx="84073" cy="98920"/>
            </a:xfrm>
            <a:custGeom>
              <a:avLst/>
              <a:gdLst/>
              <a:ahLst/>
              <a:cxnLst/>
              <a:rect l="l" t="t" r="r" b="b"/>
              <a:pathLst>
                <a:path w="974" h="1146" extrusionOk="0">
                  <a:moveTo>
                    <a:pt x="1" y="0"/>
                  </a:moveTo>
                  <a:cubicBezTo>
                    <a:pt x="144" y="0"/>
                    <a:pt x="258" y="58"/>
                    <a:pt x="373" y="115"/>
                  </a:cubicBezTo>
                  <a:cubicBezTo>
                    <a:pt x="459" y="172"/>
                    <a:pt x="544" y="258"/>
                    <a:pt x="602" y="373"/>
                  </a:cubicBezTo>
                  <a:cubicBezTo>
                    <a:pt x="716" y="573"/>
                    <a:pt x="773" y="802"/>
                    <a:pt x="773" y="1031"/>
                  </a:cubicBezTo>
                  <a:lnTo>
                    <a:pt x="745" y="1031"/>
                  </a:lnTo>
                  <a:cubicBezTo>
                    <a:pt x="745" y="1117"/>
                    <a:pt x="802" y="1145"/>
                    <a:pt x="888" y="1145"/>
                  </a:cubicBezTo>
                  <a:cubicBezTo>
                    <a:pt x="945" y="1117"/>
                    <a:pt x="974" y="1088"/>
                    <a:pt x="974" y="1002"/>
                  </a:cubicBezTo>
                  <a:cubicBezTo>
                    <a:pt x="945" y="888"/>
                    <a:pt x="917" y="745"/>
                    <a:pt x="859" y="630"/>
                  </a:cubicBezTo>
                  <a:cubicBezTo>
                    <a:pt x="831" y="516"/>
                    <a:pt x="745" y="401"/>
                    <a:pt x="688" y="287"/>
                  </a:cubicBezTo>
                  <a:cubicBezTo>
                    <a:pt x="602" y="201"/>
                    <a:pt x="487" y="115"/>
                    <a:pt x="373" y="58"/>
                  </a:cubicBezTo>
                  <a:cubicBezTo>
                    <a:pt x="258" y="0"/>
                    <a:pt x="144"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3336718" y="2155756"/>
              <a:ext cx="160723" cy="49546"/>
            </a:xfrm>
            <a:custGeom>
              <a:avLst/>
              <a:gdLst/>
              <a:ahLst/>
              <a:cxnLst/>
              <a:rect l="l" t="t" r="r" b="b"/>
              <a:pathLst>
                <a:path w="1862" h="574" extrusionOk="0">
                  <a:moveTo>
                    <a:pt x="1732" y="1"/>
                  </a:moveTo>
                  <a:cubicBezTo>
                    <a:pt x="1704" y="1"/>
                    <a:pt x="1675" y="8"/>
                    <a:pt x="1661" y="22"/>
                  </a:cubicBezTo>
                  <a:cubicBezTo>
                    <a:pt x="1546" y="137"/>
                    <a:pt x="1432" y="223"/>
                    <a:pt x="1289" y="280"/>
                  </a:cubicBezTo>
                  <a:cubicBezTo>
                    <a:pt x="1174" y="366"/>
                    <a:pt x="1031" y="394"/>
                    <a:pt x="888" y="452"/>
                  </a:cubicBezTo>
                  <a:cubicBezTo>
                    <a:pt x="769" y="475"/>
                    <a:pt x="646" y="489"/>
                    <a:pt x="522" y="489"/>
                  </a:cubicBezTo>
                  <a:cubicBezTo>
                    <a:pt x="346" y="489"/>
                    <a:pt x="168" y="461"/>
                    <a:pt x="1" y="394"/>
                  </a:cubicBezTo>
                  <a:lnTo>
                    <a:pt x="1" y="394"/>
                  </a:lnTo>
                  <a:cubicBezTo>
                    <a:pt x="239" y="514"/>
                    <a:pt x="498" y="573"/>
                    <a:pt x="759" y="573"/>
                  </a:cubicBezTo>
                  <a:cubicBezTo>
                    <a:pt x="812" y="573"/>
                    <a:pt x="864" y="571"/>
                    <a:pt x="917" y="566"/>
                  </a:cubicBezTo>
                  <a:cubicBezTo>
                    <a:pt x="1060" y="537"/>
                    <a:pt x="1231" y="480"/>
                    <a:pt x="1374" y="423"/>
                  </a:cubicBezTo>
                  <a:cubicBezTo>
                    <a:pt x="1518" y="366"/>
                    <a:pt x="1661" y="280"/>
                    <a:pt x="1804" y="194"/>
                  </a:cubicBezTo>
                  <a:cubicBezTo>
                    <a:pt x="1861" y="137"/>
                    <a:pt x="1861" y="80"/>
                    <a:pt x="1804" y="22"/>
                  </a:cubicBezTo>
                  <a:cubicBezTo>
                    <a:pt x="1789" y="8"/>
                    <a:pt x="1761" y="1"/>
                    <a:pt x="1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3650480" y="1821710"/>
              <a:ext cx="42037" cy="225807"/>
            </a:xfrm>
            <a:custGeom>
              <a:avLst/>
              <a:gdLst/>
              <a:ahLst/>
              <a:cxnLst/>
              <a:rect l="l" t="t" r="r" b="b"/>
              <a:pathLst>
                <a:path w="487" h="2616" extrusionOk="0">
                  <a:moveTo>
                    <a:pt x="0" y="0"/>
                  </a:moveTo>
                  <a:cubicBezTo>
                    <a:pt x="201" y="372"/>
                    <a:pt x="315" y="801"/>
                    <a:pt x="315" y="1231"/>
                  </a:cubicBezTo>
                  <a:cubicBezTo>
                    <a:pt x="344" y="1431"/>
                    <a:pt x="315" y="1660"/>
                    <a:pt x="287" y="1860"/>
                  </a:cubicBezTo>
                  <a:cubicBezTo>
                    <a:pt x="258" y="2061"/>
                    <a:pt x="201" y="2261"/>
                    <a:pt x="115" y="2433"/>
                  </a:cubicBezTo>
                  <a:lnTo>
                    <a:pt x="115" y="2461"/>
                  </a:lnTo>
                  <a:cubicBezTo>
                    <a:pt x="86" y="2519"/>
                    <a:pt x="115" y="2576"/>
                    <a:pt x="172" y="2604"/>
                  </a:cubicBezTo>
                  <a:cubicBezTo>
                    <a:pt x="187" y="2612"/>
                    <a:pt x="203" y="2616"/>
                    <a:pt x="218" y="2616"/>
                  </a:cubicBezTo>
                  <a:cubicBezTo>
                    <a:pt x="258" y="2616"/>
                    <a:pt x="294" y="2589"/>
                    <a:pt x="315" y="2547"/>
                  </a:cubicBezTo>
                  <a:cubicBezTo>
                    <a:pt x="401" y="2318"/>
                    <a:pt x="430" y="2118"/>
                    <a:pt x="458" y="1889"/>
                  </a:cubicBezTo>
                  <a:cubicBezTo>
                    <a:pt x="487" y="1660"/>
                    <a:pt x="458" y="1431"/>
                    <a:pt x="430" y="1202"/>
                  </a:cubicBezTo>
                  <a:cubicBezTo>
                    <a:pt x="372" y="773"/>
                    <a:pt x="229" y="3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3601107" y="1809280"/>
              <a:ext cx="88993" cy="106343"/>
            </a:xfrm>
            <a:custGeom>
              <a:avLst/>
              <a:gdLst/>
              <a:ahLst/>
              <a:cxnLst/>
              <a:rect l="l" t="t" r="r" b="b"/>
              <a:pathLst>
                <a:path w="1031" h="1232" extrusionOk="0">
                  <a:moveTo>
                    <a:pt x="0" y="1"/>
                  </a:moveTo>
                  <a:lnTo>
                    <a:pt x="0" y="1"/>
                  </a:lnTo>
                  <a:cubicBezTo>
                    <a:pt x="57" y="259"/>
                    <a:pt x="143" y="487"/>
                    <a:pt x="286" y="716"/>
                  </a:cubicBezTo>
                  <a:cubicBezTo>
                    <a:pt x="429" y="917"/>
                    <a:pt x="658" y="1088"/>
                    <a:pt x="887" y="1232"/>
                  </a:cubicBezTo>
                  <a:cubicBezTo>
                    <a:pt x="944" y="1232"/>
                    <a:pt x="1002" y="1203"/>
                    <a:pt x="1030" y="1146"/>
                  </a:cubicBezTo>
                  <a:cubicBezTo>
                    <a:pt x="1030" y="1088"/>
                    <a:pt x="1002" y="1031"/>
                    <a:pt x="944" y="1003"/>
                  </a:cubicBezTo>
                  <a:cubicBezTo>
                    <a:pt x="830" y="974"/>
                    <a:pt x="744" y="917"/>
                    <a:pt x="630" y="860"/>
                  </a:cubicBezTo>
                  <a:cubicBezTo>
                    <a:pt x="544" y="802"/>
                    <a:pt x="458" y="716"/>
                    <a:pt x="372" y="631"/>
                  </a:cubicBezTo>
                  <a:cubicBezTo>
                    <a:pt x="200" y="459"/>
                    <a:pt x="86" y="23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3601107" y="2086012"/>
              <a:ext cx="91410" cy="104789"/>
            </a:xfrm>
            <a:custGeom>
              <a:avLst/>
              <a:gdLst/>
              <a:ahLst/>
              <a:cxnLst/>
              <a:rect l="l" t="t" r="r" b="b"/>
              <a:pathLst>
                <a:path w="1059" h="1214" extrusionOk="0">
                  <a:moveTo>
                    <a:pt x="0" y="0"/>
                  </a:moveTo>
                  <a:lnTo>
                    <a:pt x="0" y="0"/>
                  </a:lnTo>
                  <a:cubicBezTo>
                    <a:pt x="57" y="229"/>
                    <a:pt x="143" y="487"/>
                    <a:pt x="286" y="687"/>
                  </a:cubicBezTo>
                  <a:cubicBezTo>
                    <a:pt x="372" y="802"/>
                    <a:pt x="458" y="888"/>
                    <a:pt x="544" y="973"/>
                  </a:cubicBezTo>
                  <a:cubicBezTo>
                    <a:pt x="658" y="1059"/>
                    <a:pt x="773" y="1145"/>
                    <a:pt x="887" y="1202"/>
                  </a:cubicBezTo>
                  <a:cubicBezTo>
                    <a:pt x="903" y="1210"/>
                    <a:pt x="918" y="1214"/>
                    <a:pt x="933" y="1214"/>
                  </a:cubicBezTo>
                  <a:cubicBezTo>
                    <a:pt x="973" y="1214"/>
                    <a:pt x="1009" y="1187"/>
                    <a:pt x="1030" y="1145"/>
                  </a:cubicBezTo>
                  <a:cubicBezTo>
                    <a:pt x="1059" y="1059"/>
                    <a:pt x="1002" y="1002"/>
                    <a:pt x="944" y="1002"/>
                  </a:cubicBezTo>
                  <a:cubicBezTo>
                    <a:pt x="830" y="945"/>
                    <a:pt x="744" y="916"/>
                    <a:pt x="658" y="830"/>
                  </a:cubicBezTo>
                  <a:cubicBezTo>
                    <a:pt x="544" y="773"/>
                    <a:pt x="458" y="687"/>
                    <a:pt x="372" y="630"/>
                  </a:cubicBezTo>
                  <a:cubicBezTo>
                    <a:pt x="200" y="430"/>
                    <a:pt x="86" y="229"/>
                    <a:pt x="0"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3795665" y="1997106"/>
              <a:ext cx="143891" cy="310829"/>
            </a:xfrm>
            <a:custGeom>
              <a:avLst/>
              <a:gdLst/>
              <a:ahLst/>
              <a:cxnLst/>
              <a:rect l="l" t="t" r="r" b="b"/>
              <a:pathLst>
                <a:path w="1667" h="3601" extrusionOk="0">
                  <a:moveTo>
                    <a:pt x="1667" y="0"/>
                  </a:moveTo>
                  <a:cubicBezTo>
                    <a:pt x="1638" y="315"/>
                    <a:pt x="1581" y="630"/>
                    <a:pt x="1524" y="944"/>
                  </a:cubicBezTo>
                  <a:cubicBezTo>
                    <a:pt x="1438" y="1259"/>
                    <a:pt x="1323" y="1574"/>
                    <a:pt x="1209" y="1860"/>
                  </a:cubicBezTo>
                  <a:cubicBezTo>
                    <a:pt x="1066" y="2146"/>
                    <a:pt x="894" y="2433"/>
                    <a:pt x="722" y="2690"/>
                  </a:cubicBezTo>
                  <a:cubicBezTo>
                    <a:pt x="551" y="2948"/>
                    <a:pt x="322" y="3205"/>
                    <a:pt x="93" y="3406"/>
                  </a:cubicBezTo>
                  <a:cubicBezTo>
                    <a:pt x="0" y="3475"/>
                    <a:pt x="76" y="3601"/>
                    <a:pt x="169" y="3601"/>
                  </a:cubicBezTo>
                  <a:cubicBezTo>
                    <a:pt x="191" y="3601"/>
                    <a:pt x="214" y="3594"/>
                    <a:pt x="236" y="3577"/>
                  </a:cubicBezTo>
                  <a:cubicBezTo>
                    <a:pt x="465" y="3320"/>
                    <a:pt x="694" y="3062"/>
                    <a:pt x="866" y="2776"/>
                  </a:cubicBezTo>
                  <a:cubicBezTo>
                    <a:pt x="1037" y="2519"/>
                    <a:pt x="1180" y="2204"/>
                    <a:pt x="1295" y="1918"/>
                  </a:cubicBezTo>
                  <a:cubicBezTo>
                    <a:pt x="1409" y="1603"/>
                    <a:pt x="1495" y="1288"/>
                    <a:pt x="1552" y="973"/>
                  </a:cubicBezTo>
                  <a:cubicBezTo>
                    <a:pt x="1610" y="630"/>
                    <a:pt x="1667" y="315"/>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3870329" y="1977339"/>
              <a:ext cx="64307" cy="117133"/>
            </a:xfrm>
            <a:custGeom>
              <a:avLst/>
              <a:gdLst/>
              <a:ahLst/>
              <a:cxnLst/>
              <a:rect l="l" t="t" r="r" b="b"/>
              <a:pathLst>
                <a:path w="745" h="1357" extrusionOk="0">
                  <a:moveTo>
                    <a:pt x="115" y="0"/>
                  </a:moveTo>
                  <a:cubicBezTo>
                    <a:pt x="58" y="86"/>
                    <a:pt x="29" y="229"/>
                    <a:pt x="1" y="343"/>
                  </a:cubicBezTo>
                  <a:cubicBezTo>
                    <a:pt x="1" y="487"/>
                    <a:pt x="29" y="601"/>
                    <a:pt x="58" y="744"/>
                  </a:cubicBezTo>
                  <a:cubicBezTo>
                    <a:pt x="115" y="859"/>
                    <a:pt x="201" y="973"/>
                    <a:pt x="287" y="1059"/>
                  </a:cubicBezTo>
                  <a:cubicBezTo>
                    <a:pt x="373" y="1173"/>
                    <a:pt x="458" y="1259"/>
                    <a:pt x="573" y="1345"/>
                  </a:cubicBezTo>
                  <a:cubicBezTo>
                    <a:pt x="588" y="1353"/>
                    <a:pt x="604" y="1356"/>
                    <a:pt x="618" y="1356"/>
                  </a:cubicBezTo>
                  <a:cubicBezTo>
                    <a:pt x="659" y="1356"/>
                    <a:pt x="695" y="1330"/>
                    <a:pt x="716" y="1288"/>
                  </a:cubicBezTo>
                  <a:cubicBezTo>
                    <a:pt x="745" y="1231"/>
                    <a:pt x="745" y="1173"/>
                    <a:pt x="687" y="1145"/>
                  </a:cubicBezTo>
                  <a:cubicBezTo>
                    <a:pt x="458" y="1030"/>
                    <a:pt x="287" y="887"/>
                    <a:pt x="172" y="687"/>
                  </a:cubicBezTo>
                  <a:cubicBezTo>
                    <a:pt x="115" y="572"/>
                    <a:pt x="58" y="458"/>
                    <a:pt x="58" y="343"/>
                  </a:cubicBezTo>
                  <a:cubicBezTo>
                    <a:pt x="58" y="229"/>
                    <a:pt x="86" y="115"/>
                    <a:pt x="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3919703" y="1947646"/>
              <a:ext cx="101423" cy="129563"/>
            </a:xfrm>
            <a:custGeom>
              <a:avLst/>
              <a:gdLst/>
              <a:ahLst/>
              <a:cxnLst/>
              <a:rect l="l" t="t" r="r" b="b"/>
              <a:pathLst>
                <a:path w="1175" h="1501" extrusionOk="0">
                  <a:moveTo>
                    <a:pt x="1174" y="1"/>
                  </a:moveTo>
                  <a:cubicBezTo>
                    <a:pt x="1146" y="287"/>
                    <a:pt x="1031" y="573"/>
                    <a:pt x="831" y="802"/>
                  </a:cubicBezTo>
                  <a:cubicBezTo>
                    <a:pt x="716" y="916"/>
                    <a:pt x="631" y="1002"/>
                    <a:pt x="487" y="1088"/>
                  </a:cubicBezTo>
                  <a:cubicBezTo>
                    <a:pt x="373" y="1174"/>
                    <a:pt x="230" y="1231"/>
                    <a:pt x="115" y="1289"/>
                  </a:cubicBezTo>
                  <a:lnTo>
                    <a:pt x="87" y="1289"/>
                  </a:lnTo>
                  <a:cubicBezTo>
                    <a:pt x="30" y="1317"/>
                    <a:pt x="1" y="1374"/>
                    <a:pt x="30" y="1432"/>
                  </a:cubicBezTo>
                  <a:cubicBezTo>
                    <a:pt x="50" y="1474"/>
                    <a:pt x="87" y="1500"/>
                    <a:pt x="127" y="1500"/>
                  </a:cubicBezTo>
                  <a:cubicBezTo>
                    <a:pt x="142" y="1500"/>
                    <a:pt x="157" y="1497"/>
                    <a:pt x="173" y="1489"/>
                  </a:cubicBezTo>
                  <a:cubicBezTo>
                    <a:pt x="316" y="1432"/>
                    <a:pt x="459" y="1346"/>
                    <a:pt x="573" y="1231"/>
                  </a:cubicBezTo>
                  <a:cubicBezTo>
                    <a:pt x="716" y="1117"/>
                    <a:pt x="802" y="1002"/>
                    <a:pt x="917" y="888"/>
                  </a:cubicBezTo>
                  <a:cubicBezTo>
                    <a:pt x="1088" y="630"/>
                    <a:pt x="1174" y="315"/>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3806109" y="2127962"/>
              <a:ext cx="56883" cy="126110"/>
            </a:xfrm>
            <a:custGeom>
              <a:avLst/>
              <a:gdLst/>
              <a:ahLst/>
              <a:cxnLst/>
              <a:rect l="l" t="t" r="r" b="b"/>
              <a:pathLst>
                <a:path w="659" h="1461" extrusionOk="0">
                  <a:moveTo>
                    <a:pt x="430" y="1317"/>
                  </a:moveTo>
                  <a:lnTo>
                    <a:pt x="430" y="1346"/>
                  </a:lnTo>
                  <a:lnTo>
                    <a:pt x="432" y="1346"/>
                  </a:lnTo>
                  <a:cubicBezTo>
                    <a:pt x="431" y="1337"/>
                    <a:pt x="430" y="1328"/>
                    <a:pt x="430" y="1317"/>
                  </a:cubicBezTo>
                  <a:close/>
                  <a:moveTo>
                    <a:pt x="0" y="1"/>
                  </a:moveTo>
                  <a:lnTo>
                    <a:pt x="0" y="1"/>
                  </a:lnTo>
                  <a:cubicBezTo>
                    <a:pt x="172" y="173"/>
                    <a:pt x="287" y="402"/>
                    <a:pt x="372" y="630"/>
                  </a:cubicBezTo>
                  <a:cubicBezTo>
                    <a:pt x="401" y="745"/>
                    <a:pt x="430" y="859"/>
                    <a:pt x="458" y="974"/>
                  </a:cubicBezTo>
                  <a:cubicBezTo>
                    <a:pt x="458" y="1088"/>
                    <a:pt x="458" y="1231"/>
                    <a:pt x="458" y="1346"/>
                  </a:cubicBezTo>
                  <a:lnTo>
                    <a:pt x="432" y="1346"/>
                  </a:lnTo>
                  <a:cubicBezTo>
                    <a:pt x="443" y="1410"/>
                    <a:pt x="494" y="1435"/>
                    <a:pt x="544" y="1460"/>
                  </a:cubicBezTo>
                  <a:cubicBezTo>
                    <a:pt x="601" y="1460"/>
                    <a:pt x="659" y="1403"/>
                    <a:pt x="659" y="1346"/>
                  </a:cubicBezTo>
                  <a:cubicBezTo>
                    <a:pt x="659" y="1203"/>
                    <a:pt x="630" y="1060"/>
                    <a:pt x="601" y="945"/>
                  </a:cubicBezTo>
                  <a:cubicBezTo>
                    <a:pt x="573" y="802"/>
                    <a:pt x="544" y="688"/>
                    <a:pt x="487" y="573"/>
                  </a:cubicBezTo>
                  <a:cubicBezTo>
                    <a:pt x="372" y="344"/>
                    <a:pt x="201" y="144"/>
                    <a:pt x="0"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3329294" y="1922960"/>
              <a:ext cx="291581" cy="52913"/>
            </a:xfrm>
            <a:custGeom>
              <a:avLst/>
              <a:gdLst/>
              <a:ahLst/>
              <a:cxnLst/>
              <a:rect l="l" t="t" r="r" b="b"/>
              <a:pathLst>
                <a:path w="3378" h="613" extrusionOk="0">
                  <a:moveTo>
                    <a:pt x="1" y="0"/>
                  </a:moveTo>
                  <a:lnTo>
                    <a:pt x="1" y="0"/>
                  </a:lnTo>
                  <a:cubicBezTo>
                    <a:pt x="459" y="344"/>
                    <a:pt x="1003" y="544"/>
                    <a:pt x="1575" y="573"/>
                  </a:cubicBezTo>
                  <a:cubicBezTo>
                    <a:pt x="1819" y="599"/>
                    <a:pt x="2070" y="613"/>
                    <a:pt x="2323" y="613"/>
                  </a:cubicBezTo>
                  <a:cubicBezTo>
                    <a:pt x="2633" y="613"/>
                    <a:pt x="2948" y="591"/>
                    <a:pt x="3264" y="544"/>
                  </a:cubicBezTo>
                  <a:cubicBezTo>
                    <a:pt x="3321" y="516"/>
                    <a:pt x="3378" y="458"/>
                    <a:pt x="3349" y="401"/>
                  </a:cubicBezTo>
                  <a:cubicBezTo>
                    <a:pt x="3349" y="344"/>
                    <a:pt x="3292" y="315"/>
                    <a:pt x="3206" y="315"/>
                  </a:cubicBezTo>
                  <a:cubicBezTo>
                    <a:pt x="2780" y="410"/>
                    <a:pt x="2313" y="466"/>
                    <a:pt x="1857" y="466"/>
                  </a:cubicBezTo>
                  <a:cubicBezTo>
                    <a:pt x="1762" y="466"/>
                    <a:pt x="1668" y="463"/>
                    <a:pt x="1575" y="458"/>
                  </a:cubicBezTo>
                  <a:cubicBezTo>
                    <a:pt x="1031" y="458"/>
                    <a:pt x="487" y="28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3398521" y="1774753"/>
              <a:ext cx="513934" cy="835035"/>
            </a:xfrm>
            <a:custGeom>
              <a:avLst/>
              <a:gdLst/>
              <a:ahLst/>
              <a:cxnLst/>
              <a:rect l="l" t="t" r="r" b="b"/>
              <a:pathLst>
                <a:path w="5954" h="9674" extrusionOk="0">
                  <a:moveTo>
                    <a:pt x="0" y="0"/>
                  </a:moveTo>
                  <a:lnTo>
                    <a:pt x="0" y="0"/>
                  </a:lnTo>
                  <a:cubicBezTo>
                    <a:pt x="773" y="544"/>
                    <a:pt x="1488" y="1202"/>
                    <a:pt x="2118" y="1918"/>
                  </a:cubicBezTo>
                  <a:cubicBezTo>
                    <a:pt x="2404" y="2290"/>
                    <a:pt x="2690" y="2662"/>
                    <a:pt x="2977" y="3063"/>
                  </a:cubicBezTo>
                  <a:cubicBezTo>
                    <a:pt x="3206" y="3463"/>
                    <a:pt x="3492" y="3864"/>
                    <a:pt x="3692" y="4293"/>
                  </a:cubicBezTo>
                  <a:cubicBezTo>
                    <a:pt x="4121" y="5123"/>
                    <a:pt x="4465" y="6010"/>
                    <a:pt x="4722" y="6926"/>
                  </a:cubicBezTo>
                  <a:cubicBezTo>
                    <a:pt x="4980" y="7813"/>
                    <a:pt x="5123" y="8729"/>
                    <a:pt x="5209" y="9674"/>
                  </a:cubicBezTo>
                  <a:lnTo>
                    <a:pt x="5953" y="9616"/>
                  </a:lnTo>
                  <a:cubicBezTo>
                    <a:pt x="5839" y="8643"/>
                    <a:pt x="5610" y="7670"/>
                    <a:pt x="5266" y="6754"/>
                  </a:cubicBezTo>
                  <a:cubicBezTo>
                    <a:pt x="4780" y="5352"/>
                    <a:pt x="4093" y="4064"/>
                    <a:pt x="3206" y="2891"/>
                  </a:cubicBezTo>
                  <a:cubicBezTo>
                    <a:pt x="2891" y="2519"/>
                    <a:pt x="2576" y="2147"/>
                    <a:pt x="2233" y="1803"/>
                  </a:cubicBezTo>
                  <a:cubicBezTo>
                    <a:pt x="1574" y="1116"/>
                    <a:pt x="830" y="5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3549230" y="1793829"/>
              <a:ext cx="32196" cy="28571"/>
            </a:xfrm>
            <a:custGeom>
              <a:avLst/>
              <a:gdLst/>
              <a:ahLst/>
              <a:cxnLst/>
              <a:rect l="l" t="t" r="r" b="b"/>
              <a:pathLst>
                <a:path w="373" h="331" extrusionOk="0">
                  <a:moveTo>
                    <a:pt x="333" y="1"/>
                  </a:moveTo>
                  <a:cubicBezTo>
                    <a:pt x="304" y="1"/>
                    <a:pt x="214" y="52"/>
                    <a:pt x="143" y="123"/>
                  </a:cubicBezTo>
                  <a:cubicBezTo>
                    <a:pt x="57" y="209"/>
                    <a:pt x="0" y="294"/>
                    <a:pt x="29" y="323"/>
                  </a:cubicBezTo>
                  <a:cubicBezTo>
                    <a:pt x="34" y="328"/>
                    <a:pt x="41" y="331"/>
                    <a:pt x="49" y="331"/>
                  </a:cubicBezTo>
                  <a:cubicBezTo>
                    <a:pt x="88" y="331"/>
                    <a:pt x="158" y="279"/>
                    <a:pt x="229" y="209"/>
                  </a:cubicBezTo>
                  <a:cubicBezTo>
                    <a:pt x="315" y="123"/>
                    <a:pt x="372" y="8"/>
                    <a:pt x="343" y="8"/>
                  </a:cubicBezTo>
                  <a:cubicBezTo>
                    <a:pt x="343" y="3"/>
                    <a:pt x="340"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3541807" y="1762151"/>
              <a:ext cx="37117" cy="21061"/>
            </a:xfrm>
            <a:custGeom>
              <a:avLst/>
              <a:gdLst/>
              <a:ahLst/>
              <a:cxnLst/>
              <a:rect l="l" t="t" r="r" b="b"/>
              <a:pathLst>
                <a:path w="430" h="244" extrusionOk="0">
                  <a:moveTo>
                    <a:pt x="56" y="1"/>
                  </a:moveTo>
                  <a:cubicBezTo>
                    <a:pt x="30" y="1"/>
                    <a:pt x="11" y="10"/>
                    <a:pt x="0" y="32"/>
                  </a:cubicBezTo>
                  <a:cubicBezTo>
                    <a:pt x="0" y="60"/>
                    <a:pt x="86" y="118"/>
                    <a:pt x="172" y="175"/>
                  </a:cubicBezTo>
                  <a:cubicBezTo>
                    <a:pt x="256" y="217"/>
                    <a:pt x="339" y="243"/>
                    <a:pt x="390" y="243"/>
                  </a:cubicBezTo>
                  <a:cubicBezTo>
                    <a:pt x="408" y="243"/>
                    <a:pt x="422" y="240"/>
                    <a:pt x="429" y="232"/>
                  </a:cubicBezTo>
                  <a:cubicBezTo>
                    <a:pt x="429" y="204"/>
                    <a:pt x="344" y="118"/>
                    <a:pt x="229" y="60"/>
                  </a:cubicBezTo>
                  <a:cubicBezTo>
                    <a:pt x="158" y="25"/>
                    <a:pt x="99" y="1"/>
                    <a:pt x="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3536800" y="1779673"/>
              <a:ext cx="39620" cy="9927"/>
            </a:xfrm>
            <a:custGeom>
              <a:avLst/>
              <a:gdLst/>
              <a:ahLst/>
              <a:cxnLst/>
              <a:rect l="l" t="t" r="r" b="b"/>
              <a:pathLst>
                <a:path w="459" h="115" extrusionOk="0">
                  <a:moveTo>
                    <a:pt x="230" y="1"/>
                  </a:moveTo>
                  <a:cubicBezTo>
                    <a:pt x="115" y="1"/>
                    <a:pt x="1" y="1"/>
                    <a:pt x="1" y="58"/>
                  </a:cubicBezTo>
                  <a:cubicBezTo>
                    <a:pt x="1" y="86"/>
                    <a:pt x="87" y="115"/>
                    <a:pt x="230" y="115"/>
                  </a:cubicBezTo>
                  <a:cubicBezTo>
                    <a:pt x="344" y="115"/>
                    <a:pt x="459" y="115"/>
                    <a:pt x="459" y="86"/>
                  </a:cubicBezTo>
                  <a:cubicBezTo>
                    <a:pt x="459" y="29"/>
                    <a:pt x="373"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3539304" y="1790204"/>
              <a:ext cx="39620" cy="15882"/>
            </a:xfrm>
            <a:custGeom>
              <a:avLst/>
              <a:gdLst/>
              <a:ahLst/>
              <a:cxnLst/>
              <a:rect l="l" t="t" r="r" b="b"/>
              <a:pathLst>
                <a:path w="459" h="184" extrusionOk="0">
                  <a:moveTo>
                    <a:pt x="358" y="0"/>
                  </a:moveTo>
                  <a:cubicBezTo>
                    <a:pt x="315" y="0"/>
                    <a:pt x="258" y="7"/>
                    <a:pt x="201" y="22"/>
                  </a:cubicBezTo>
                  <a:cubicBezTo>
                    <a:pt x="86" y="79"/>
                    <a:pt x="1" y="136"/>
                    <a:pt x="1" y="165"/>
                  </a:cubicBezTo>
                  <a:cubicBezTo>
                    <a:pt x="12" y="177"/>
                    <a:pt x="34" y="184"/>
                    <a:pt x="66" y="184"/>
                  </a:cubicBezTo>
                  <a:cubicBezTo>
                    <a:pt x="110" y="184"/>
                    <a:pt x="174" y="170"/>
                    <a:pt x="258" y="136"/>
                  </a:cubicBezTo>
                  <a:cubicBezTo>
                    <a:pt x="373" y="107"/>
                    <a:pt x="458" y="50"/>
                    <a:pt x="430" y="22"/>
                  </a:cubicBezTo>
                  <a:cubicBezTo>
                    <a:pt x="430" y="7"/>
                    <a:pt x="401"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3566493" y="1796937"/>
              <a:ext cx="19853" cy="37203"/>
            </a:xfrm>
            <a:custGeom>
              <a:avLst/>
              <a:gdLst/>
              <a:ahLst/>
              <a:cxnLst/>
              <a:rect l="l" t="t" r="r" b="b"/>
              <a:pathLst>
                <a:path w="230" h="431" extrusionOk="0">
                  <a:moveTo>
                    <a:pt x="201" y="1"/>
                  </a:moveTo>
                  <a:cubicBezTo>
                    <a:pt x="172" y="1"/>
                    <a:pt x="115" y="87"/>
                    <a:pt x="58" y="201"/>
                  </a:cubicBezTo>
                  <a:cubicBezTo>
                    <a:pt x="0" y="316"/>
                    <a:pt x="0" y="430"/>
                    <a:pt x="29" y="430"/>
                  </a:cubicBezTo>
                  <a:cubicBezTo>
                    <a:pt x="58" y="430"/>
                    <a:pt x="115" y="344"/>
                    <a:pt x="172" y="230"/>
                  </a:cubicBezTo>
                  <a:cubicBezTo>
                    <a:pt x="201" y="115"/>
                    <a:pt x="229"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3583757" y="1796937"/>
              <a:ext cx="10013" cy="42123"/>
            </a:xfrm>
            <a:custGeom>
              <a:avLst/>
              <a:gdLst/>
              <a:ahLst/>
              <a:cxnLst/>
              <a:rect l="l" t="t" r="r" b="b"/>
              <a:pathLst>
                <a:path w="116" h="488" extrusionOk="0">
                  <a:moveTo>
                    <a:pt x="58" y="1"/>
                  </a:moveTo>
                  <a:cubicBezTo>
                    <a:pt x="29" y="1"/>
                    <a:pt x="1" y="115"/>
                    <a:pt x="1" y="258"/>
                  </a:cubicBezTo>
                  <a:cubicBezTo>
                    <a:pt x="1" y="373"/>
                    <a:pt x="29" y="487"/>
                    <a:pt x="58" y="487"/>
                  </a:cubicBezTo>
                  <a:cubicBezTo>
                    <a:pt x="87" y="487"/>
                    <a:pt x="115" y="373"/>
                    <a:pt x="115" y="230"/>
                  </a:cubicBezTo>
                  <a:cubicBezTo>
                    <a:pt x="115" y="115"/>
                    <a:pt x="87"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3591180" y="1794520"/>
              <a:ext cx="22356" cy="37634"/>
            </a:xfrm>
            <a:custGeom>
              <a:avLst/>
              <a:gdLst/>
              <a:ahLst/>
              <a:cxnLst/>
              <a:rect l="l" t="t" r="r" b="b"/>
              <a:pathLst>
                <a:path w="259" h="436" extrusionOk="0">
                  <a:moveTo>
                    <a:pt x="29" y="0"/>
                  </a:moveTo>
                  <a:cubicBezTo>
                    <a:pt x="1" y="29"/>
                    <a:pt x="29" y="143"/>
                    <a:pt x="58" y="258"/>
                  </a:cubicBezTo>
                  <a:cubicBezTo>
                    <a:pt x="108" y="357"/>
                    <a:pt x="179" y="435"/>
                    <a:pt x="215" y="435"/>
                  </a:cubicBezTo>
                  <a:cubicBezTo>
                    <a:pt x="221" y="435"/>
                    <a:pt x="226" y="433"/>
                    <a:pt x="230" y="430"/>
                  </a:cubicBezTo>
                  <a:cubicBezTo>
                    <a:pt x="258" y="430"/>
                    <a:pt x="230" y="315"/>
                    <a:pt x="172" y="201"/>
                  </a:cubicBezTo>
                  <a:cubicBezTo>
                    <a:pt x="115" y="86"/>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3593683" y="1793829"/>
              <a:ext cx="34613" cy="26154"/>
            </a:xfrm>
            <a:custGeom>
              <a:avLst/>
              <a:gdLst/>
              <a:ahLst/>
              <a:cxnLst/>
              <a:rect l="l" t="t" r="r" b="b"/>
              <a:pathLst>
                <a:path w="401" h="303" extrusionOk="0">
                  <a:moveTo>
                    <a:pt x="50" y="1"/>
                  </a:moveTo>
                  <a:cubicBezTo>
                    <a:pt x="41" y="1"/>
                    <a:pt x="34" y="3"/>
                    <a:pt x="29" y="8"/>
                  </a:cubicBezTo>
                  <a:cubicBezTo>
                    <a:pt x="0" y="8"/>
                    <a:pt x="57" y="123"/>
                    <a:pt x="172" y="209"/>
                  </a:cubicBezTo>
                  <a:cubicBezTo>
                    <a:pt x="242" y="255"/>
                    <a:pt x="331" y="302"/>
                    <a:pt x="362" y="302"/>
                  </a:cubicBezTo>
                  <a:cubicBezTo>
                    <a:pt x="368" y="302"/>
                    <a:pt x="372" y="300"/>
                    <a:pt x="372" y="294"/>
                  </a:cubicBezTo>
                  <a:cubicBezTo>
                    <a:pt x="401" y="266"/>
                    <a:pt x="344" y="209"/>
                    <a:pt x="229" y="94"/>
                  </a:cubicBezTo>
                  <a:cubicBezTo>
                    <a:pt x="159" y="47"/>
                    <a:pt x="89"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3598603" y="1788305"/>
              <a:ext cx="37117" cy="15537"/>
            </a:xfrm>
            <a:custGeom>
              <a:avLst/>
              <a:gdLst/>
              <a:ahLst/>
              <a:cxnLst/>
              <a:rect l="l" t="t" r="r" b="b"/>
              <a:pathLst>
                <a:path w="430" h="180" extrusionOk="0">
                  <a:moveTo>
                    <a:pt x="72" y="1"/>
                  </a:moveTo>
                  <a:cubicBezTo>
                    <a:pt x="29" y="1"/>
                    <a:pt x="0" y="15"/>
                    <a:pt x="0" y="44"/>
                  </a:cubicBezTo>
                  <a:cubicBezTo>
                    <a:pt x="0" y="72"/>
                    <a:pt x="86" y="129"/>
                    <a:pt x="201" y="158"/>
                  </a:cubicBezTo>
                  <a:cubicBezTo>
                    <a:pt x="258" y="172"/>
                    <a:pt x="315" y="180"/>
                    <a:pt x="358" y="180"/>
                  </a:cubicBezTo>
                  <a:cubicBezTo>
                    <a:pt x="401" y="180"/>
                    <a:pt x="430" y="172"/>
                    <a:pt x="430" y="158"/>
                  </a:cubicBezTo>
                  <a:cubicBezTo>
                    <a:pt x="430" y="101"/>
                    <a:pt x="344" y="72"/>
                    <a:pt x="229" y="44"/>
                  </a:cubicBezTo>
                  <a:cubicBezTo>
                    <a:pt x="172" y="15"/>
                    <a:pt x="115"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3598603" y="1777170"/>
              <a:ext cx="39620" cy="11049"/>
            </a:xfrm>
            <a:custGeom>
              <a:avLst/>
              <a:gdLst/>
              <a:ahLst/>
              <a:cxnLst/>
              <a:rect l="l" t="t" r="r" b="b"/>
              <a:pathLst>
                <a:path w="459" h="128" extrusionOk="0">
                  <a:moveTo>
                    <a:pt x="229" y="1"/>
                  </a:moveTo>
                  <a:cubicBezTo>
                    <a:pt x="86" y="1"/>
                    <a:pt x="0" y="58"/>
                    <a:pt x="0" y="87"/>
                  </a:cubicBezTo>
                  <a:cubicBezTo>
                    <a:pt x="0" y="107"/>
                    <a:pt x="58" y="127"/>
                    <a:pt x="132" y="127"/>
                  </a:cubicBezTo>
                  <a:cubicBezTo>
                    <a:pt x="162" y="127"/>
                    <a:pt x="196" y="124"/>
                    <a:pt x="229" y="115"/>
                  </a:cubicBezTo>
                  <a:cubicBezTo>
                    <a:pt x="344" y="115"/>
                    <a:pt x="458" y="58"/>
                    <a:pt x="458" y="30"/>
                  </a:cubicBezTo>
                  <a:cubicBezTo>
                    <a:pt x="458" y="1"/>
                    <a:pt x="344"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3596100" y="1758957"/>
              <a:ext cx="37203" cy="24169"/>
            </a:xfrm>
            <a:custGeom>
              <a:avLst/>
              <a:gdLst/>
              <a:ahLst/>
              <a:cxnLst/>
              <a:rect l="l" t="t" r="r" b="b"/>
              <a:pathLst>
                <a:path w="431" h="280" extrusionOk="0">
                  <a:moveTo>
                    <a:pt x="370" y="1"/>
                  </a:moveTo>
                  <a:cubicBezTo>
                    <a:pt x="328" y="1"/>
                    <a:pt x="258" y="33"/>
                    <a:pt x="173" y="97"/>
                  </a:cubicBezTo>
                  <a:cubicBezTo>
                    <a:pt x="58" y="155"/>
                    <a:pt x="1" y="241"/>
                    <a:pt x="1" y="269"/>
                  </a:cubicBezTo>
                  <a:cubicBezTo>
                    <a:pt x="8" y="276"/>
                    <a:pt x="19" y="280"/>
                    <a:pt x="33" y="280"/>
                  </a:cubicBezTo>
                  <a:cubicBezTo>
                    <a:pt x="74" y="280"/>
                    <a:pt x="144" y="248"/>
                    <a:pt x="230" y="183"/>
                  </a:cubicBezTo>
                  <a:cubicBezTo>
                    <a:pt x="344" y="126"/>
                    <a:pt x="430" y="40"/>
                    <a:pt x="401" y="12"/>
                  </a:cubicBezTo>
                  <a:cubicBezTo>
                    <a:pt x="394" y="4"/>
                    <a:pt x="384" y="1"/>
                    <a:pt x="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3591180" y="1744629"/>
              <a:ext cx="27276" cy="33319"/>
            </a:xfrm>
            <a:custGeom>
              <a:avLst/>
              <a:gdLst/>
              <a:ahLst/>
              <a:cxnLst/>
              <a:rect l="l" t="t" r="r" b="b"/>
              <a:pathLst>
                <a:path w="316" h="386" extrusionOk="0">
                  <a:moveTo>
                    <a:pt x="282" y="0"/>
                  </a:moveTo>
                  <a:cubicBezTo>
                    <a:pt x="264" y="0"/>
                    <a:pt x="190" y="78"/>
                    <a:pt x="115" y="178"/>
                  </a:cubicBezTo>
                  <a:cubicBezTo>
                    <a:pt x="29" y="263"/>
                    <a:pt x="1" y="378"/>
                    <a:pt x="29" y="378"/>
                  </a:cubicBezTo>
                  <a:cubicBezTo>
                    <a:pt x="34" y="383"/>
                    <a:pt x="41" y="385"/>
                    <a:pt x="49" y="385"/>
                  </a:cubicBezTo>
                  <a:cubicBezTo>
                    <a:pt x="86" y="385"/>
                    <a:pt x="153" y="330"/>
                    <a:pt x="201" y="235"/>
                  </a:cubicBezTo>
                  <a:cubicBezTo>
                    <a:pt x="287" y="120"/>
                    <a:pt x="315" y="34"/>
                    <a:pt x="287" y="6"/>
                  </a:cubicBezTo>
                  <a:cubicBezTo>
                    <a:pt x="287" y="2"/>
                    <a:pt x="285"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3586260" y="1737292"/>
              <a:ext cx="12430" cy="39965"/>
            </a:xfrm>
            <a:custGeom>
              <a:avLst/>
              <a:gdLst/>
              <a:ahLst/>
              <a:cxnLst/>
              <a:rect l="l" t="t" r="r" b="b"/>
              <a:pathLst>
                <a:path w="144" h="463" extrusionOk="0">
                  <a:moveTo>
                    <a:pt x="133" y="1"/>
                  </a:moveTo>
                  <a:cubicBezTo>
                    <a:pt x="103" y="1"/>
                    <a:pt x="55" y="103"/>
                    <a:pt x="29" y="205"/>
                  </a:cubicBezTo>
                  <a:cubicBezTo>
                    <a:pt x="0" y="348"/>
                    <a:pt x="0" y="434"/>
                    <a:pt x="29" y="463"/>
                  </a:cubicBezTo>
                  <a:cubicBezTo>
                    <a:pt x="58" y="463"/>
                    <a:pt x="115" y="348"/>
                    <a:pt x="143" y="234"/>
                  </a:cubicBezTo>
                  <a:cubicBezTo>
                    <a:pt x="143" y="119"/>
                    <a:pt x="143" y="5"/>
                    <a:pt x="143" y="5"/>
                  </a:cubicBezTo>
                  <a:cubicBezTo>
                    <a:pt x="140" y="2"/>
                    <a:pt x="137"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3573917" y="1737723"/>
              <a:ext cx="14847" cy="39533"/>
            </a:xfrm>
            <a:custGeom>
              <a:avLst/>
              <a:gdLst/>
              <a:ahLst/>
              <a:cxnLst/>
              <a:rect l="l" t="t" r="r" b="b"/>
              <a:pathLst>
                <a:path w="172" h="458" extrusionOk="0">
                  <a:moveTo>
                    <a:pt x="29" y="0"/>
                  </a:moveTo>
                  <a:cubicBezTo>
                    <a:pt x="0" y="0"/>
                    <a:pt x="0" y="114"/>
                    <a:pt x="29" y="229"/>
                  </a:cubicBezTo>
                  <a:cubicBezTo>
                    <a:pt x="57" y="372"/>
                    <a:pt x="86" y="458"/>
                    <a:pt x="143" y="458"/>
                  </a:cubicBezTo>
                  <a:cubicBezTo>
                    <a:pt x="172" y="429"/>
                    <a:pt x="172" y="343"/>
                    <a:pt x="143" y="200"/>
                  </a:cubicBezTo>
                  <a:cubicBezTo>
                    <a:pt x="86" y="86"/>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3554150" y="1745060"/>
              <a:ext cx="29693" cy="32887"/>
            </a:xfrm>
            <a:custGeom>
              <a:avLst/>
              <a:gdLst/>
              <a:ahLst/>
              <a:cxnLst/>
              <a:rect l="l" t="t" r="r" b="b"/>
              <a:pathLst>
                <a:path w="344" h="381" extrusionOk="0">
                  <a:moveTo>
                    <a:pt x="29" y="1"/>
                  </a:moveTo>
                  <a:cubicBezTo>
                    <a:pt x="0" y="29"/>
                    <a:pt x="58" y="115"/>
                    <a:pt x="115" y="230"/>
                  </a:cubicBezTo>
                  <a:cubicBezTo>
                    <a:pt x="186" y="325"/>
                    <a:pt x="257" y="380"/>
                    <a:pt x="296" y="380"/>
                  </a:cubicBezTo>
                  <a:cubicBezTo>
                    <a:pt x="304" y="380"/>
                    <a:pt x="310" y="378"/>
                    <a:pt x="315" y="373"/>
                  </a:cubicBezTo>
                  <a:cubicBezTo>
                    <a:pt x="344" y="373"/>
                    <a:pt x="315" y="258"/>
                    <a:pt x="229" y="173"/>
                  </a:cubicBezTo>
                  <a:cubicBezTo>
                    <a:pt x="143"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3546727" y="1751879"/>
              <a:ext cx="34700" cy="28485"/>
            </a:xfrm>
            <a:custGeom>
              <a:avLst/>
              <a:gdLst/>
              <a:ahLst/>
              <a:cxnLst/>
              <a:rect l="l" t="t" r="r" b="b"/>
              <a:pathLst>
                <a:path w="402" h="330" extrusionOk="0">
                  <a:moveTo>
                    <a:pt x="49" y="0"/>
                  </a:moveTo>
                  <a:cubicBezTo>
                    <a:pt x="41" y="0"/>
                    <a:pt x="34" y="3"/>
                    <a:pt x="29" y="8"/>
                  </a:cubicBezTo>
                  <a:cubicBezTo>
                    <a:pt x="0" y="36"/>
                    <a:pt x="58" y="122"/>
                    <a:pt x="172" y="208"/>
                  </a:cubicBezTo>
                  <a:cubicBezTo>
                    <a:pt x="243" y="279"/>
                    <a:pt x="313" y="330"/>
                    <a:pt x="352" y="330"/>
                  </a:cubicBezTo>
                  <a:cubicBezTo>
                    <a:pt x="361" y="330"/>
                    <a:pt x="367" y="328"/>
                    <a:pt x="372" y="323"/>
                  </a:cubicBezTo>
                  <a:cubicBezTo>
                    <a:pt x="401" y="294"/>
                    <a:pt x="344" y="208"/>
                    <a:pt x="258" y="122"/>
                  </a:cubicBezTo>
                  <a:cubicBezTo>
                    <a:pt x="164" y="52"/>
                    <a:pt x="89" y="0"/>
                    <a:pt x="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3539304" y="1768193"/>
              <a:ext cx="39620" cy="17781"/>
            </a:xfrm>
            <a:custGeom>
              <a:avLst/>
              <a:gdLst/>
              <a:ahLst/>
              <a:cxnLst/>
              <a:rect l="l" t="t" r="r" b="b"/>
              <a:pathLst>
                <a:path w="459" h="206" extrusionOk="0">
                  <a:moveTo>
                    <a:pt x="51" y="0"/>
                  </a:moveTo>
                  <a:cubicBezTo>
                    <a:pt x="20" y="0"/>
                    <a:pt x="1" y="7"/>
                    <a:pt x="1" y="19"/>
                  </a:cubicBezTo>
                  <a:cubicBezTo>
                    <a:pt x="1" y="48"/>
                    <a:pt x="86" y="134"/>
                    <a:pt x="201" y="162"/>
                  </a:cubicBezTo>
                  <a:cubicBezTo>
                    <a:pt x="258" y="191"/>
                    <a:pt x="315" y="205"/>
                    <a:pt x="358" y="205"/>
                  </a:cubicBezTo>
                  <a:cubicBezTo>
                    <a:pt x="401" y="205"/>
                    <a:pt x="430" y="191"/>
                    <a:pt x="430" y="162"/>
                  </a:cubicBezTo>
                  <a:cubicBezTo>
                    <a:pt x="458" y="134"/>
                    <a:pt x="373" y="76"/>
                    <a:pt x="230" y="48"/>
                  </a:cubicBezTo>
                  <a:cubicBezTo>
                    <a:pt x="162" y="14"/>
                    <a:pt x="95" y="0"/>
                    <a:pt x="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3536800" y="1784593"/>
              <a:ext cx="39620" cy="11049"/>
            </a:xfrm>
            <a:custGeom>
              <a:avLst/>
              <a:gdLst/>
              <a:ahLst/>
              <a:cxnLst/>
              <a:rect l="l" t="t" r="r" b="b"/>
              <a:pathLst>
                <a:path w="459" h="128" extrusionOk="0">
                  <a:moveTo>
                    <a:pt x="230" y="1"/>
                  </a:moveTo>
                  <a:cubicBezTo>
                    <a:pt x="115" y="29"/>
                    <a:pt x="1" y="58"/>
                    <a:pt x="1" y="87"/>
                  </a:cubicBezTo>
                  <a:cubicBezTo>
                    <a:pt x="1" y="107"/>
                    <a:pt x="58" y="127"/>
                    <a:pt x="132" y="127"/>
                  </a:cubicBezTo>
                  <a:cubicBezTo>
                    <a:pt x="163" y="127"/>
                    <a:pt x="196" y="124"/>
                    <a:pt x="230" y="115"/>
                  </a:cubicBezTo>
                  <a:cubicBezTo>
                    <a:pt x="373" y="115"/>
                    <a:pt x="459" y="87"/>
                    <a:pt x="459" y="29"/>
                  </a:cubicBezTo>
                  <a:cubicBezTo>
                    <a:pt x="459" y="1"/>
                    <a:pt x="344"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3541807" y="1791067"/>
              <a:ext cx="37117" cy="21752"/>
            </a:xfrm>
            <a:custGeom>
              <a:avLst/>
              <a:gdLst/>
              <a:ahLst/>
              <a:cxnLst/>
              <a:rect l="l" t="t" r="r" b="b"/>
              <a:pathLst>
                <a:path w="430" h="252" extrusionOk="0">
                  <a:moveTo>
                    <a:pt x="395" y="0"/>
                  </a:moveTo>
                  <a:cubicBezTo>
                    <a:pt x="353" y="0"/>
                    <a:pt x="284" y="27"/>
                    <a:pt x="201" y="69"/>
                  </a:cubicBezTo>
                  <a:cubicBezTo>
                    <a:pt x="86" y="155"/>
                    <a:pt x="0" y="212"/>
                    <a:pt x="29" y="241"/>
                  </a:cubicBezTo>
                  <a:cubicBezTo>
                    <a:pt x="29" y="248"/>
                    <a:pt x="37" y="252"/>
                    <a:pt x="51" y="252"/>
                  </a:cubicBezTo>
                  <a:cubicBezTo>
                    <a:pt x="90" y="252"/>
                    <a:pt x="174" y="225"/>
                    <a:pt x="258" y="183"/>
                  </a:cubicBezTo>
                  <a:cubicBezTo>
                    <a:pt x="372" y="126"/>
                    <a:pt x="429" y="40"/>
                    <a:pt x="429" y="12"/>
                  </a:cubicBezTo>
                  <a:cubicBezTo>
                    <a:pt x="422" y="4"/>
                    <a:pt x="410" y="0"/>
                    <a:pt x="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3554150" y="1796332"/>
              <a:ext cx="29693" cy="32801"/>
            </a:xfrm>
            <a:custGeom>
              <a:avLst/>
              <a:gdLst/>
              <a:ahLst/>
              <a:cxnLst/>
              <a:rect l="l" t="t" r="r" b="b"/>
              <a:pathLst>
                <a:path w="344" h="380" extrusionOk="0">
                  <a:moveTo>
                    <a:pt x="296" y="1"/>
                  </a:moveTo>
                  <a:cubicBezTo>
                    <a:pt x="257" y="1"/>
                    <a:pt x="186" y="56"/>
                    <a:pt x="115" y="151"/>
                  </a:cubicBezTo>
                  <a:cubicBezTo>
                    <a:pt x="58" y="237"/>
                    <a:pt x="0" y="351"/>
                    <a:pt x="29" y="380"/>
                  </a:cubicBezTo>
                  <a:cubicBezTo>
                    <a:pt x="58" y="380"/>
                    <a:pt x="143" y="323"/>
                    <a:pt x="229" y="208"/>
                  </a:cubicBezTo>
                  <a:cubicBezTo>
                    <a:pt x="286" y="122"/>
                    <a:pt x="344" y="8"/>
                    <a:pt x="315" y="8"/>
                  </a:cubicBezTo>
                  <a:cubicBezTo>
                    <a:pt x="310" y="3"/>
                    <a:pt x="304" y="1"/>
                    <a:pt x="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3573917" y="1796937"/>
              <a:ext cx="14847" cy="39620"/>
            </a:xfrm>
            <a:custGeom>
              <a:avLst/>
              <a:gdLst/>
              <a:ahLst/>
              <a:cxnLst/>
              <a:rect l="l" t="t" r="r" b="b"/>
              <a:pathLst>
                <a:path w="172" h="459" extrusionOk="0">
                  <a:moveTo>
                    <a:pt x="143" y="1"/>
                  </a:moveTo>
                  <a:cubicBezTo>
                    <a:pt x="115" y="1"/>
                    <a:pt x="57" y="87"/>
                    <a:pt x="29" y="230"/>
                  </a:cubicBezTo>
                  <a:cubicBezTo>
                    <a:pt x="0" y="344"/>
                    <a:pt x="0" y="459"/>
                    <a:pt x="29" y="459"/>
                  </a:cubicBezTo>
                  <a:cubicBezTo>
                    <a:pt x="57" y="459"/>
                    <a:pt x="115" y="373"/>
                    <a:pt x="143" y="258"/>
                  </a:cubicBezTo>
                  <a:cubicBezTo>
                    <a:pt x="172" y="115"/>
                    <a:pt x="172" y="29"/>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3586260" y="1796937"/>
              <a:ext cx="14933" cy="39620"/>
            </a:xfrm>
            <a:custGeom>
              <a:avLst/>
              <a:gdLst/>
              <a:ahLst/>
              <a:cxnLst/>
              <a:rect l="l" t="t" r="r" b="b"/>
              <a:pathLst>
                <a:path w="173" h="459" extrusionOk="0">
                  <a:moveTo>
                    <a:pt x="29" y="1"/>
                  </a:moveTo>
                  <a:cubicBezTo>
                    <a:pt x="0" y="29"/>
                    <a:pt x="0" y="115"/>
                    <a:pt x="29" y="258"/>
                  </a:cubicBezTo>
                  <a:cubicBezTo>
                    <a:pt x="86" y="373"/>
                    <a:pt x="115" y="459"/>
                    <a:pt x="143" y="459"/>
                  </a:cubicBezTo>
                  <a:cubicBezTo>
                    <a:pt x="172" y="459"/>
                    <a:pt x="172" y="344"/>
                    <a:pt x="143" y="230"/>
                  </a:cubicBezTo>
                  <a:cubicBezTo>
                    <a:pt x="115" y="87"/>
                    <a:pt x="86"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3591180" y="1796332"/>
              <a:ext cx="27276" cy="32801"/>
            </a:xfrm>
            <a:custGeom>
              <a:avLst/>
              <a:gdLst/>
              <a:ahLst/>
              <a:cxnLst/>
              <a:rect l="l" t="t" r="r" b="b"/>
              <a:pathLst>
                <a:path w="316" h="380" extrusionOk="0">
                  <a:moveTo>
                    <a:pt x="49" y="1"/>
                  </a:moveTo>
                  <a:cubicBezTo>
                    <a:pt x="41" y="1"/>
                    <a:pt x="34" y="3"/>
                    <a:pt x="29" y="8"/>
                  </a:cubicBezTo>
                  <a:cubicBezTo>
                    <a:pt x="1" y="8"/>
                    <a:pt x="29" y="122"/>
                    <a:pt x="115" y="208"/>
                  </a:cubicBezTo>
                  <a:cubicBezTo>
                    <a:pt x="201" y="323"/>
                    <a:pt x="287" y="380"/>
                    <a:pt x="287" y="380"/>
                  </a:cubicBezTo>
                  <a:cubicBezTo>
                    <a:pt x="315" y="351"/>
                    <a:pt x="287" y="265"/>
                    <a:pt x="201" y="151"/>
                  </a:cubicBezTo>
                  <a:cubicBezTo>
                    <a:pt x="153" y="56"/>
                    <a:pt x="86"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3596100" y="1791067"/>
              <a:ext cx="37203" cy="24169"/>
            </a:xfrm>
            <a:custGeom>
              <a:avLst/>
              <a:gdLst/>
              <a:ahLst/>
              <a:cxnLst/>
              <a:rect l="l" t="t" r="r" b="b"/>
              <a:pathLst>
                <a:path w="431" h="280" extrusionOk="0">
                  <a:moveTo>
                    <a:pt x="33" y="1"/>
                  </a:moveTo>
                  <a:cubicBezTo>
                    <a:pt x="19" y="1"/>
                    <a:pt x="8" y="4"/>
                    <a:pt x="1" y="12"/>
                  </a:cubicBezTo>
                  <a:cubicBezTo>
                    <a:pt x="1" y="40"/>
                    <a:pt x="58" y="126"/>
                    <a:pt x="173" y="183"/>
                  </a:cubicBezTo>
                  <a:cubicBezTo>
                    <a:pt x="258" y="248"/>
                    <a:pt x="344" y="280"/>
                    <a:pt x="382" y="280"/>
                  </a:cubicBezTo>
                  <a:cubicBezTo>
                    <a:pt x="394" y="280"/>
                    <a:pt x="401" y="276"/>
                    <a:pt x="401" y="269"/>
                  </a:cubicBezTo>
                  <a:cubicBezTo>
                    <a:pt x="430" y="241"/>
                    <a:pt x="344" y="155"/>
                    <a:pt x="230" y="97"/>
                  </a:cubicBezTo>
                  <a:cubicBezTo>
                    <a:pt x="144" y="33"/>
                    <a:pt x="74"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3598603" y="1784593"/>
              <a:ext cx="39620" cy="12430"/>
            </a:xfrm>
            <a:custGeom>
              <a:avLst/>
              <a:gdLst/>
              <a:ahLst/>
              <a:cxnLst/>
              <a:rect l="l" t="t" r="r" b="b"/>
              <a:pathLst>
                <a:path w="459" h="144" extrusionOk="0">
                  <a:moveTo>
                    <a:pt x="229" y="1"/>
                  </a:moveTo>
                  <a:cubicBezTo>
                    <a:pt x="115" y="1"/>
                    <a:pt x="0" y="1"/>
                    <a:pt x="0" y="29"/>
                  </a:cubicBezTo>
                  <a:cubicBezTo>
                    <a:pt x="0" y="58"/>
                    <a:pt x="86" y="115"/>
                    <a:pt x="229" y="144"/>
                  </a:cubicBezTo>
                  <a:cubicBezTo>
                    <a:pt x="344" y="144"/>
                    <a:pt x="458" y="144"/>
                    <a:pt x="458" y="115"/>
                  </a:cubicBezTo>
                  <a:cubicBezTo>
                    <a:pt x="458" y="87"/>
                    <a:pt x="372" y="29"/>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3596100" y="1770437"/>
              <a:ext cx="42123" cy="16141"/>
            </a:xfrm>
            <a:custGeom>
              <a:avLst/>
              <a:gdLst/>
              <a:ahLst/>
              <a:cxnLst/>
              <a:rect l="l" t="t" r="r" b="b"/>
              <a:pathLst>
                <a:path w="488" h="187" extrusionOk="0">
                  <a:moveTo>
                    <a:pt x="387" y="0"/>
                  </a:moveTo>
                  <a:cubicBezTo>
                    <a:pt x="344" y="0"/>
                    <a:pt x="287" y="7"/>
                    <a:pt x="230" y="22"/>
                  </a:cubicBezTo>
                  <a:cubicBezTo>
                    <a:pt x="115" y="79"/>
                    <a:pt x="1" y="136"/>
                    <a:pt x="29" y="165"/>
                  </a:cubicBezTo>
                  <a:cubicBezTo>
                    <a:pt x="29" y="179"/>
                    <a:pt x="58" y="186"/>
                    <a:pt x="101" y="186"/>
                  </a:cubicBezTo>
                  <a:cubicBezTo>
                    <a:pt x="144" y="186"/>
                    <a:pt x="201" y="179"/>
                    <a:pt x="258" y="165"/>
                  </a:cubicBezTo>
                  <a:cubicBezTo>
                    <a:pt x="373" y="136"/>
                    <a:pt x="487" y="79"/>
                    <a:pt x="459" y="22"/>
                  </a:cubicBezTo>
                  <a:cubicBezTo>
                    <a:pt x="459" y="7"/>
                    <a:pt x="43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3593683" y="1754037"/>
              <a:ext cx="34613" cy="26327"/>
            </a:xfrm>
            <a:custGeom>
              <a:avLst/>
              <a:gdLst/>
              <a:ahLst/>
              <a:cxnLst/>
              <a:rect l="l" t="t" r="r" b="b"/>
              <a:pathLst>
                <a:path w="401" h="305" extrusionOk="0">
                  <a:moveTo>
                    <a:pt x="341" y="1"/>
                  </a:moveTo>
                  <a:cubicBezTo>
                    <a:pt x="301" y="1"/>
                    <a:pt x="236" y="33"/>
                    <a:pt x="172" y="97"/>
                  </a:cubicBezTo>
                  <a:cubicBezTo>
                    <a:pt x="57" y="183"/>
                    <a:pt x="0" y="269"/>
                    <a:pt x="29" y="298"/>
                  </a:cubicBezTo>
                  <a:cubicBezTo>
                    <a:pt x="34" y="303"/>
                    <a:pt x="41" y="305"/>
                    <a:pt x="49" y="305"/>
                  </a:cubicBezTo>
                  <a:cubicBezTo>
                    <a:pt x="88" y="305"/>
                    <a:pt x="158" y="254"/>
                    <a:pt x="229" y="183"/>
                  </a:cubicBezTo>
                  <a:cubicBezTo>
                    <a:pt x="344" y="126"/>
                    <a:pt x="401" y="11"/>
                    <a:pt x="372" y="11"/>
                  </a:cubicBezTo>
                  <a:cubicBezTo>
                    <a:pt x="365" y="4"/>
                    <a:pt x="354" y="1"/>
                    <a:pt x="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3588677" y="1740140"/>
              <a:ext cx="22356" cy="37634"/>
            </a:xfrm>
            <a:custGeom>
              <a:avLst/>
              <a:gdLst/>
              <a:ahLst/>
              <a:cxnLst/>
              <a:rect l="l" t="t" r="r" b="b"/>
              <a:pathLst>
                <a:path w="259" h="436" extrusionOk="0">
                  <a:moveTo>
                    <a:pt x="230" y="1"/>
                  </a:moveTo>
                  <a:cubicBezTo>
                    <a:pt x="201" y="1"/>
                    <a:pt x="144" y="86"/>
                    <a:pt x="87" y="201"/>
                  </a:cubicBezTo>
                  <a:cubicBezTo>
                    <a:pt x="30" y="315"/>
                    <a:pt x="1" y="430"/>
                    <a:pt x="30" y="430"/>
                  </a:cubicBezTo>
                  <a:cubicBezTo>
                    <a:pt x="33" y="434"/>
                    <a:pt x="38" y="435"/>
                    <a:pt x="44" y="435"/>
                  </a:cubicBezTo>
                  <a:cubicBezTo>
                    <a:pt x="80" y="435"/>
                    <a:pt x="152" y="358"/>
                    <a:pt x="201" y="258"/>
                  </a:cubicBezTo>
                  <a:cubicBezTo>
                    <a:pt x="259" y="115"/>
                    <a:pt x="259" y="29"/>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3583757" y="1735220"/>
              <a:ext cx="10013" cy="42037"/>
            </a:xfrm>
            <a:custGeom>
              <a:avLst/>
              <a:gdLst/>
              <a:ahLst/>
              <a:cxnLst/>
              <a:rect l="l" t="t" r="r" b="b"/>
              <a:pathLst>
                <a:path w="116" h="487" extrusionOk="0">
                  <a:moveTo>
                    <a:pt x="58" y="0"/>
                  </a:moveTo>
                  <a:cubicBezTo>
                    <a:pt x="1" y="0"/>
                    <a:pt x="1" y="115"/>
                    <a:pt x="1" y="229"/>
                  </a:cubicBezTo>
                  <a:cubicBezTo>
                    <a:pt x="1" y="372"/>
                    <a:pt x="29" y="487"/>
                    <a:pt x="58" y="487"/>
                  </a:cubicBezTo>
                  <a:cubicBezTo>
                    <a:pt x="87" y="487"/>
                    <a:pt x="115" y="372"/>
                    <a:pt x="115" y="258"/>
                  </a:cubicBezTo>
                  <a:cubicBezTo>
                    <a:pt x="115" y="115"/>
                    <a:pt x="115"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3566493" y="1739795"/>
              <a:ext cx="19853" cy="37462"/>
            </a:xfrm>
            <a:custGeom>
              <a:avLst/>
              <a:gdLst/>
              <a:ahLst/>
              <a:cxnLst/>
              <a:rect l="l" t="t" r="r" b="b"/>
              <a:pathLst>
                <a:path w="230" h="434" extrusionOk="0">
                  <a:moveTo>
                    <a:pt x="39" y="0"/>
                  </a:moveTo>
                  <a:cubicBezTo>
                    <a:pt x="35" y="0"/>
                    <a:pt x="32" y="2"/>
                    <a:pt x="29" y="5"/>
                  </a:cubicBezTo>
                  <a:cubicBezTo>
                    <a:pt x="0" y="5"/>
                    <a:pt x="0" y="119"/>
                    <a:pt x="58" y="234"/>
                  </a:cubicBezTo>
                  <a:cubicBezTo>
                    <a:pt x="115" y="348"/>
                    <a:pt x="172" y="434"/>
                    <a:pt x="201" y="434"/>
                  </a:cubicBezTo>
                  <a:cubicBezTo>
                    <a:pt x="229" y="434"/>
                    <a:pt x="201" y="319"/>
                    <a:pt x="172" y="205"/>
                  </a:cubicBezTo>
                  <a:cubicBezTo>
                    <a:pt x="121" y="103"/>
                    <a:pt x="70"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3568651" y="1771042"/>
              <a:ext cx="37462" cy="29866"/>
            </a:xfrm>
            <a:custGeom>
              <a:avLst/>
              <a:gdLst/>
              <a:ahLst/>
              <a:cxnLst/>
              <a:rect l="l" t="t" r="r" b="b"/>
              <a:pathLst>
                <a:path w="434" h="346" extrusionOk="0">
                  <a:moveTo>
                    <a:pt x="229" y="0"/>
                  </a:moveTo>
                  <a:cubicBezTo>
                    <a:pt x="183" y="0"/>
                    <a:pt x="133" y="15"/>
                    <a:pt x="90" y="43"/>
                  </a:cubicBezTo>
                  <a:cubicBezTo>
                    <a:pt x="1" y="177"/>
                    <a:pt x="120" y="346"/>
                    <a:pt x="258" y="346"/>
                  </a:cubicBezTo>
                  <a:cubicBezTo>
                    <a:pt x="298" y="346"/>
                    <a:pt x="338" y="332"/>
                    <a:pt x="376" y="301"/>
                  </a:cubicBezTo>
                  <a:cubicBezTo>
                    <a:pt x="433" y="215"/>
                    <a:pt x="433" y="101"/>
                    <a:pt x="347" y="43"/>
                  </a:cubicBezTo>
                  <a:cubicBezTo>
                    <a:pt x="319" y="15"/>
                    <a:pt x="276"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3571413" y="1777170"/>
              <a:ext cx="36944" cy="19508"/>
            </a:xfrm>
            <a:custGeom>
              <a:avLst/>
              <a:gdLst/>
              <a:ahLst/>
              <a:cxnLst/>
              <a:rect l="l" t="t" r="r" b="b"/>
              <a:pathLst>
                <a:path w="428" h="226" extrusionOk="0">
                  <a:moveTo>
                    <a:pt x="315" y="1"/>
                  </a:moveTo>
                  <a:cubicBezTo>
                    <a:pt x="315" y="30"/>
                    <a:pt x="315" y="87"/>
                    <a:pt x="287" y="115"/>
                  </a:cubicBezTo>
                  <a:cubicBezTo>
                    <a:pt x="244" y="144"/>
                    <a:pt x="194" y="158"/>
                    <a:pt x="147" y="158"/>
                  </a:cubicBezTo>
                  <a:cubicBezTo>
                    <a:pt x="101" y="158"/>
                    <a:pt x="58" y="144"/>
                    <a:pt x="29" y="115"/>
                  </a:cubicBezTo>
                  <a:lnTo>
                    <a:pt x="1" y="115"/>
                  </a:lnTo>
                  <a:cubicBezTo>
                    <a:pt x="1" y="194"/>
                    <a:pt x="59" y="226"/>
                    <a:pt x="128" y="226"/>
                  </a:cubicBezTo>
                  <a:cubicBezTo>
                    <a:pt x="258" y="226"/>
                    <a:pt x="428" y="113"/>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3272498" y="2186658"/>
              <a:ext cx="32196" cy="30384"/>
            </a:xfrm>
            <a:custGeom>
              <a:avLst/>
              <a:gdLst/>
              <a:ahLst/>
              <a:cxnLst/>
              <a:rect l="l" t="t" r="r" b="b"/>
              <a:pathLst>
                <a:path w="373" h="352" extrusionOk="0">
                  <a:moveTo>
                    <a:pt x="334" y="0"/>
                  </a:moveTo>
                  <a:cubicBezTo>
                    <a:pt x="304" y="0"/>
                    <a:pt x="214" y="52"/>
                    <a:pt x="144" y="122"/>
                  </a:cubicBezTo>
                  <a:cubicBezTo>
                    <a:pt x="58" y="208"/>
                    <a:pt x="1" y="323"/>
                    <a:pt x="29" y="351"/>
                  </a:cubicBezTo>
                  <a:cubicBezTo>
                    <a:pt x="29" y="351"/>
                    <a:pt x="144" y="294"/>
                    <a:pt x="230" y="208"/>
                  </a:cubicBezTo>
                  <a:cubicBezTo>
                    <a:pt x="315" y="122"/>
                    <a:pt x="373" y="36"/>
                    <a:pt x="344" y="8"/>
                  </a:cubicBezTo>
                  <a:cubicBezTo>
                    <a:pt x="344" y="3"/>
                    <a:pt x="341"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265074" y="2156188"/>
              <a:ext cx="37203" cy="19767"/>
            </a:xfrm>
            <a:custGeom>
              <a:avLst/>
              <a:gdLst/>
              <a:ahLst/>
              <a:cxnLst/>
              <a:rect l="l" t="t" r="r" b="b"/>
              <a:pathLst>
                <a:path w="431" h="229" extrusionOk="0">
                  <a:moveTo>
                    <a:pt x="54" y="0"/>
                  </a:moveTo>
                  <a:cubicBezTo>
                    <a:pt x="29" y="0"/>
                    <a:pt x="11" y="7"/>
                    <a:pt x="1" y="17"/>
                  </a:cubicBezTo>
                  <a:cubicBezTo>
                    <a:pt x="1" y="46"/>
                    <a:pt x="58" y="103"/>
                    <a:pt x="173" y="160"/>
                  </a:cubicBezTo>
                  <a:cubicBezTo>
                    <a:pt x="256" y="202"/>
                    <a:pt x="340" y="229"/>
                    <a:pt x="379" y="229"/>
                  </a:cubicBezTo>
                  <a:cubicBezTo>
                    <a:pt x="393" y="229"/>
                    <a:pt x="401" y="225"/>
                    <a:pt x="401" y="218"/>
                  </a:cubicBezTo>
                  <a:cubicBezTo>
                    <a:pt x="430" y="189"/>
                    <a:pt x="344" y="132"/>
                    <a:pt x="230" y="75"/>
                  </a:cubicBezTo>
                  <a:cubicBezTo>
                    <a:pt x="157" y="20"/>
                    <a:pt x="96"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260154" y="2172416"/>
              <a:ext cx="39620" cy="10013"/>
            </a:xfrm>
            <a:custGeom>
              <a:avLst/>
              <a:gdLst/>
              <a:ahLst/>
              <a:cxnLst/>
              <a:rect l="l" t="t" r="r" b="b"/>
              <a:pathLst>
                <a:path w="459" h="116" extrusionOk="0">
                  <a:moveTo>
                    <a:pt x="230" y="1"/>
                  </a:moveTo>
                  <a:cubicBezTo>
                    <a:pt x="115" y="1"/>
                    <a:pt x="1" y="1"/>
                    <a:pt x="1" y="58"/>
                  </a:cubicBezTo>
                  <a:cubicBezTo>
                    <a:pt x="1" y="115"/>
                    <a:pt x="86" y="115"/>
                    <a:pt x="230" y="115"/>
                  </a:cubicBezTo>
                  <a:cubicBezTo>
                    <a:pt x="344" y="115"/>
                    <a:pt x="458" y="115"/>
                    <a:pt x="458" y="87"/>
                  </a:cubicBezTo>
                  <a:cubicBezTo>
                    <a:pt x="458" y="30"/>
                    <a:pt x="373" y="30"/>
                    <a:pt x="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3262658" y="2183205"/>
              <a:ext cx="39620" cy="15623"/>
            </a:xfrm>
            <a:custGeom>
              <a:avLst/>
              <a:gdLst/>
              <a:ahLst/>
              <a:cxnLst/>
              <a:rect l="l" t="t" r="r" b="b"/>
              <a:pathLst>
                <a:path w="459" h="181" extrusionOk="0">
                  <a:moveTo>
                    <a:pt x="379" y="0"/>
                  </a:moveTo>
                  <a:cubicBezTo>
                    <a:pt x="335" y="0"/>
                    <a:pt x="268" y="14"/>
                    <a:pt x="201" y="48"/>
                  </a:cubicBezTo>
                  <a:cubicBezTo>
                    <a:pt x="86" y="76"/>
                    <a:pt x="0" y="134"/>
                    <a:pt x="0" y="162"/>
                  </a:cubicBezTo>
                  <a:cubicBezTo>
                    <a:pt x="0" y="174"/>
                    <a:pt x="20" y="181"/>
                    <a:pt x="51" y="181"/>
                  </a:cubicBezTo>
                  <a:cubicBezTo>
                    <a:pt x="95" y="181"/>
                    <a:pt x="162" y="167"/>
                    <a:pt x="229" y="134"/>
                  </a:cubicBezTo>
                  <a:cubicBezTo>
                    <a:pt x="372" y="105"/>
                    <a:pt x="458" y="48"/>
                    <a:pt x="429" y="19"/>
                  </a:cubicBezTo>
                  <a:cubicBezTo>
                    <a:pt x="429" y="7"/>
                    <a:pt x="410" y="0"/>
                    <a:pt x="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3289847" y="2189765"/>
              <a:ext cx="19767" cy="37634"/>
            </a:xfrm>
            <a:custGeom>
              <a:avLst/>
              <a:gdLst/>
              <a:ahLst/>
              <a:cxnLst/>
              <a:rect l="l" t="t" r="r" b="b"/>
              <a:pathLst>
                <a:path w="229" h="436" extrusionOk="0">
                  <a:moveTo>
                    <a:pt x="200" y="0"/>
                  </a:moveTo>
                  <a:cubicBezTo>
                    <a:pt x="172" y="0"/>
                    <a:pt x="114" y="86"/>
                    <a:pt x="57" y="201"/>
                  </a:cubicBezTo>
                  <a:cubicBezTo>
                    <a:pt x="0" y="315"/>
                    <a:pt x="0" y="430"/>
                    <a:pt x="29" y="430"/>
                  </a:cubicBezTo>
                  <a:cubicBezTo>
                    <a:pt x="32" y="433"/>
                    <a:pt x="37" y="435"/>
                    <a:pt x="41" y="435"/>
                  </a:cubicBezTo>
                  <a:cubicBezTo>
                    <a:pt x="72" y="435"/>
                    <a:pt x="122" y="354"/>
                    <a:pt x="172" y="229"/>
                  </a:cubicBezTo>
                  <a:cubicBezTo>
                    <a:pt x="200" y="115"/>
                    <a:pt x="229"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3307111" y="2189765"/>
              <a:ext cx="9927" cy="42037"/>
            </a:xfrm>
            <a:custGeom>
              <a:avLst/>
              <a:gdLst/>
              <a:ahLst/>
              <a:cxnLst/>
              <a:rect l="l" t="t" r="r" b="b"/>
              <a:pathLst>
                <a:path w="115" h="487" extrusionOk="0">
                  <a:moveTo>
                    <a:pt x="58" y="0"/>
                  </a:moveTo>
                  <a:cubicBezTo>
                    <a:pt x="0" y="0"/>
                    <a:pt x="0" y="115"/>
                    <a:pt x="0" y="258"/>
                  </a:cubicBezTo>
                  <a:cubicBezTo>
                    <a:pt x="0" y="372"/>
                    <a:pt x="29" y="487"/>
                    <a:pt x="58" y="487"/>
                  </a:cubicBezTo>
                  <a:cubicBezTo>
                    <a:pt x="86" y="487"/>
                    <a:pt x="115" y="372"/>
                    <a:pt x="115" y="258"/>
                  </a:cubicBezTo>
                  <a:cubicBezTo>
                    <a:pt x="115" y="115"/>
                    <a:pt x="86"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3312031" y="2189765"/>
              <a:ext cx="24773" cy="37117"/>
            </a:xfrm>
            <a:custGeom>
              <a:avLst/>
              <a:gdLst/>
              <a:ahLst/>
              <a:cxnLst/>
              <a:rect l="l" t="t" r="r" b="b"/>
              <a:pathLst>
                <a:path w="287" h="430" extrusionOk="0">
                  <a:moveTo>
                    <a:pt x="29" y="0"/>
                  </a:moveTo>
                  <a:cubicBezTo>
                    <a:pt x="1" y="29"/>
                    <a:pt x="29" y="115"/>
                    <a:pt x="86" y="229"/>
                  </a:cubicBezTo>
                  <a:cubicBezTo>
                    <a:pt x="144" y="344"/>
                    <a:pt x="201" y="430"/>
                    <a:pt x="230" y="430"/>
                  </a:cubicBezTo>
                  <a:cubicBezTo>
                    <a:pt x="287" y="401"/>
                    <a:pt x="258" y="287"/>
                    <a:pt x="201" y="172"/>
                  </a:cubicBezTo>
                  <a:cubicBezTo>
                    <a:pt x="144" y="58"/>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3316951" y="2186658"/>
              <a:ext cx="34700" cy="26327"/>
            </a:xfrm>
            <a:custGeom>
              <a:avLst/>
              <a:gdLst/>
              <a:ahLst/>
              <a:cxnLst/>
              <a:rect l="l" t="t" r="r" b="b"/>
              <a:pathLst>
                <a:path w="402" h="305" extrusionOk="0">
                  <a:moveTo>
                    <a:pt x="39" y="0"/>
                  </a:moveTo>
                  <a:cubicBezTo>
                    <a:pt x="33" y="0"/>
                    <a:pt x="29" y="3"/>
                    <a:pt x="29" y="8"/>
                  </a:cubicBezTo>
                  <a:cubicBezTo>
                    <a:pt x="1" y="36"/>
                    <a:pt x="58" y="122"/>
                    <a:pt x="144" y="208"/>
                  </a:cubicBezTo>
                  <a:cubicBezTo>
                    <a:pt x="230" y="272"/>
                    <a:pt x="300" y="305"/>
                    <a:pt x="341" y="305"/>
                  </a:cubicBezTo>
                  <a:cubicBezTo>
                    <a:pt x="355" y="305"/>
                    <a:pt x="366" y="301"/>
                    <a:pt x="373" y="294"/>
                  </a:cubicBezTo>
                  <a:cubicBezTo>
                    <a:pt x="401" y="294"/>
                    <a:pt x="344" y="208"/>
                    <a:pt x="230" y="122"/>
                  </a:cubicBezTo>
                  <a:cubicBezTo>
                    <a:pt x="159" y="52"/>
                    <a:pt x="69" y="0"/>
                    <a:pt x="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3319454" y="2181134"/>
              <a:ext cx="42037" cy="15537"/>
            </a:xfrm>
            <a:custGeom>
              <a:avLst/>
              <a:gdLst/>
              <a:ahLst/>
              <a:cxnLst/>
              <a:rect l="l" t="t" r="r" b="b"/>
              <a:pathLst>
                <a:path w="487" h="180" extrusionOk="0">
                  <a:moveTo>
                    <a:pt x="101" y="0"/>
                  </a:moveTo>
                  <a:cubicBezTo>
                    <a:pt x="58" y="0"/>
                    <a:pt x="29" y="14"/>
                    <a:pt x="29" y="43"/>
                  </a:cubicBezTo>
                  <a:cubicBezTo>
                    <a:pt x="0" y="72"/>
                    <a:pt x="86" y="129"/>
                    <a:pt x="229" y="158"/>
                  </a:cubicBezTo>
                  <a:cubicBezTo>
                    <a:pt x="287" y="172"/>
                    <a:pt x="344" y="179"/>
                    <a:pt x="387" y="179"/>
                  </a:cubicBezTo>
                  <a:cubicBezTo>
                    <a:pt x="430" y="179"/>
                    <a:pt x="458" y="172"/>
                    <a:pt x="458" y="158"/>
                  </a:cubicBezTo>
                  <a:cubicBezTo>
                    <a:pt x="487" y="100"/>
                    <a:pt x="372" y="72"/>
                    <a:pt x="258" y="43"/>
                  </a:cubicBezTo>
                  <a:cubicBezTo>
                    <a:pt x="201" y="14"/>
                    <a:pt x="144"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3321957" y="2169999"/>
              <a:ext cx="39533" cy="11567"/>
            </a:xfrm>
            <a:custGeom>
              <a:avLst/>
              <a:gdLst/>
              <a:ahLst/>
              <a:cxnLst/>
              <a:rect l="l" t="t" r="r" b="b"/>
              <a:pathLst>
                <a:path w="458" h="134" extrusionOk="0">
                  <a:moveTo>
                    <a:pt x="229" y="0"/>
                  </a:moveTo>
                  <a:cubicBezTo>
                    <a:pt x="86" y="29"/>
                    <a:pt x="0" y="58"/>
                    <a:pt x="0" y="86"/>
                  </a:cubicBezTo>
                  <a:cubicBezTo>
                    <a:pt x="0" y="120"/>
                    <a:pt x="39" y="134"/>
                    <a:pt x="95" y="134"/>
                  </a:cubicBezTo>
                  <a:cubicBezTo>
                    <a:pt x="134" y="134"/>
                    <a:pt x="182" y="127"/>
                    <a:pt x="229" y="115"/>
                  </a:cubicBezTo>
                  <a:cubicBezTo>
                    <a:pt x="343" y="115"/>
                    <a:pt x="458" y="86"/>
                    <a:pt x="458" y="29"/>
                  </a:cubicBezTo>
                  <a:cubicBezTo>
                    <a:pt x="458" y="0"/>
                    <a:pt x="343"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3319454" y="2152045"/>
              <a:ext cx="37117" cy="23910"/>
            </a:xfrm>
            <a:custGeom>
              <a:avLst/>
              <a:gdLst/>
              <a:ahLst/>
              <a:cxnLst/>
              <a:rect l="l" t="t" r="r" b="b"/>
              <a:pathLst>
                <a:path w="430" h="277" extrusionOk="0">
                  <a:moveTo>
                    <a:pt x="380" y="0"/>
                  </a:moveTo>
                  <a:cubicBezTo>
                    <a:pt x="340" y="0"/>
                    <a:pt x="266" y="47"/>
                    <a:pt x="172" y="94"/>
                  </a:cubicBezTo>
                  <a:cubicBezTo>
                    <a:pt x="58" y="151"/>
                    <a:pt x="0" y="237"/>
                    <a:pt x="0" y="266"/>
                  </a:cubicBezTo>
                  <a:cubicBezTo>
                    <a:pt x="8" y="273"/>
                    <a:pt x="18" y="276"/>
                    <a:pt x="32" y="276"/>
                  </a:cubicBezTo>
                  <a:cubicBezTo>
                    <a:pt x="74" y="276"/>
                    <a:pt x="144" y="244"/>
                    <a:pt x="229" y="180"/>
                  </a:cubicBezTo>
                  <a:cubicBezTo>
                    <a:pt x="344" y="123"/>
                    <a:pt x="430" y="37"/>
                    <a:pt x="401" y="8"/>
                  </a:cubicBezTo>
                  <a:cubicBezTo>
                    <a:pt x="396" y="3"/>
                    <a:pt x="389" y="0"/>
                    <a:pt x="3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3314534" y="2137371"/>
              <a:ext cx="27276" cy="33146"/>
            </a:xfrm>
            <a:custGeom>
              <a:avLst/>
              <a:gdLst/>
              <a:ahLst/>
              <a:cxnLst/>
              <a:rect l="l" t="t" r="r" b="b"/>
              <a:pathLst>
                <a:path w="316" h="384" extrusionOk="0">
                  <a:moveTo>
                    <a:pt x="272" y="1"/>
                  </a:moveTo>
                  <a:cubicBezTo>
                    <a:pt x="235" y="1"/>
                    <a:pt x="164" y="75"/>
                    <a:pt x="115" y="149"/>
                  </a:cubicBezTo>
                  <a:cubicBezTo>
                    <a:pt x="29" y="264"/>
                    <a:pt x="0" y="350"/>
                    <a:pt x="29" y="378"/>
                  </a:cubicBezTo>
                  <a:cubicBezTo>
                    <a:pt x="33" y="382"/>
                    <a:pt x="38" y="384"/>
                    <a:pt x="43" y="384"/>
                  </a:cubicBezTo>
                  <a:cubicBezTo>
                    <a:pt x="80" y="384"/>
                    <a:pt x="151" y="310"/>
                    <a:pt x="201" y="235"/>
                  </a:cubicBezTo>
                  <a:cubicBezTo>
                    <a:pt x="286" y="121"/>
                    <a:pt x="315" y="6"/>
                    <a:pt x="286" y="6"/>
                  </a:cubicBezTo>
                  <a:cubicBezTo>
                    <a:pt x="283" y="2"/>
                    <a:pt x="278"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3309528" y="2130466"/>
              <a:ext cx="12516" cy="39620"/>
            </a:xfrm>
            <a:custGeom>
              <a:avLst/>
              <a:gdLst/>
              <a:ahLst/>
              <a:cxnLst/>
              <a:rect l="l" t="t" r="r" b="b"/>
              <a:pathLst>
                <a:path w="145" h="459" extrusionOk="0">
                  <a:moveTo>
                    <a:pt x="115" y="0"/>
                  </a:moveTo>
                  <a:cubicBezTo>
                    <a:pt x="115" y="0"/>
                    <a:pt x="58" y="86"/>
                    <a:pt x="30" y="201"/>
                  </a:cubicBezTo>
                  <a:cubicBezTo>
                    <a:pt x="1" y="344"/>
                    <a:pt x="1" y="458"/>
                    <a:pt x="30" y="458"/>
                  </a:cubicBezTo>
                  <a:cubicBezTo>
                    <a:pt x="58" y="458"/>
                    <a:pt x="115" y="373"/>
                    <a:pt x="115" y="229"/>
                  </a:cubicBezTo>
                  <a:cubicBezTo>
                    <a:pt x="144" y="115"/>
                    <a:pt x="144"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3294768" y="2130466"/>
              <a:ext cx="17350" cy="39620"/>
            </a:xfrm>
            <a:custGeom>
              <a:avLst/>
              <a:gdLst/>
              <a:ahLst/>
              <a:cxnLst/>
              <a:rect l="l" t="t" r="r" b="b"/>
              <a:pathLst>
                <a:path w="201" h="459" extrusionOk="0">
                  <a:moveTo>
                    <a:pt x="57" y="0"/>
                  </a:moveTo>
                  <a:cubicBezTo>
                    <a:pt x="29" y="0"/>
                    <a:pt x="0" y="115"/>
                    <a:pt x="57" y="229"/>
                  </a:cubicBezTo>
                  <a:cubicBezTo>
                    <a:pt x="86" y="373"/>
                    <a:pt x="115" y="458"/>
                    <a:pt x="143" y="458"/>
                  </a:cubicBezTo>
                  <a:cubicBezTo>
                    <a:pt x="201" y="458"/>
                    <a:pt x="201" y="344"/>
                    <a:pt x="143" y="201"/>
                  </a:cubicBezTo>
                  <a:cubicBezTo>
                    <a:pt x="115" y="86"/>
                    <a:pt x="8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3277418" y="2137889"/>
              <a:ext cx="29780" cy="34613"/>
            </a:xfrm>
            <a:custGeom>
              <a:avLst/>
              <a:gdLst/>
              <a:ahLst/>
              <a:cxnLst/>
              <a:rect l="l" t="t" r="r" b="b"/>
              <a:pathLst>
                <a:path w="345" h="401" extrusionOk="0">
                  <a:moveTo>
                    <a:pt x="30" y="0"/>
                  </a:moveTo>
                  <a:cubicBezTo>
                    <a:pt x="1" y="29"/>
                    <a:pt x="58" y="143"/>
                    <a:pt x="115" y="229"/>
                  </a:cubicBezTo>
                  <a:cubicBezTo>
                    <a:pt x="201" y="344"/>
                    <a:pt x="287" y="401"/>
                    <a:pt x="316" y="401"/>
                  </a:cubicBezTo>
                  <a:cubicBezTo>
                    <a:pt x="344" y="372"/>
                    <a:pt x="316" y="258"/>
                    <a:pt x="230" y="172"/>
                  </a:cubicBezTo>
                  <a:cubicBezTo>
                    <a:pt x="115" y="58"/>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3270081" y="2145312"/>
              <a:ext cx="34613" cy="27881"/>
            </a:xfrm>
            <a:custGeom>
              <a:avLst/>
              <a:gdLst/>
              <a:ahLst/>
              <a:cxnLst/>
              <a:rect l="l" t="t" r="r" b="b"/>
              <a:pathLst>
                <a:path w="401" h="323" extrusionOk="0">
                  <a:moveTo>
                    <a:pt x="29" y="0"/>
                  </a:moveTo>
                  <a:cubicBezTo>
                    <a:pt x="0" y="29"/>
                    <a:pt x="57" y="115"/>
                    <a:pt x="172" y="201"/>
                  </a:cubicBezTo>
                  <a:cubicBezTo>
                    <a:pt x="242" y="271"/>
                    <a:pt x="313" y="322"/>
                    <a:pt x="352" y="322"/>
                  </a:cubicBezTo>
                  <a:cubicBezTo>
                    <a:pt x="360" y="322"/>
                    <a:pt x="367" y="320"/>
                    <a:pt x="372" y="315"/>
                  </a:cubicBezTo>
                  <a:cubicBezTo>
                    <a:pt x="401" y="315"/>
                    <a:pt x="343" y="201"/>
                    <a:pt x="229" y="115"/>
                  </a:cubicBezTo>
                  <a:cubicBezTo>
                    <a:pt x="143" y="29"/>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3260154" y="2161540"/>
              <a:ext cx="42123" cy="17177"/>
            </a:xfrm>
            <a:custGeom>
              <a:avLst/>
              <a:gdLst/>
              <a:ahLst/>
              <a:cxnLst/>
              <a:rect l="l" t="t" r="r" b="b"/>
              <a:pathLst>
                <a:path w="488" h="199" extrusionOk="0">
                  <a:moveTo>
                    <a:pt x="56" y="1"/>
                  </a:moveTo>
                  <a:cubicBezTo>
                    <a:pt x="39" y="1"/>
                    <a:pt x="29" y="4"/>
                    <a:pt x="29" y="13"/>
                  </a:cubicBezTo>
                  <a:cubicBezTo>
                    <a:pt x="1" y="41"/>
                    <a:pt x="115" y="127"/>
                    <a:pt x="230" y="156"/>
                  </a:cubicBezTo>
                  <a:cubicBezTo>
                    <a:pt x="287" y="184"/>
                    <a:pt x="344" y="199"/>
                    <a:pt x="387" y="199"/>
                  </a:cubicBezTo>
                  <a:cubicBezTo>
                    <a:pt x="430" y="199"/>
                    <a:pt x="458" y="184"/>
                    <a:pt x="458" y="156"/>
                  </a:cubicBezTo>
                  <a:cubicBezTo>
                    <a:pt x="487" y="127"/>
                    <a:pt x="373" y="70"/>
                    <a:pt x="258" y="41"/>
                  </a:cubicBezTo>
                  <a:cubicBezTo>
                    <a:pt x="177" y="21"/>
                    <a:pt x="96" y="1"/>
                    <a:pt x="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3260154" y="2177422"/>
              <a:ext cx="39620" cy="12430"/>
            </a:xfrm>
            <a:custGeom>
              <a:avLst/>
              <a:gdLst/>
              <a:ahLst/>
              <a:cxnLst/>
              <a:rect l="l" t="t" r="r" b="b"/>
              <a:pathLst>
                <a:path w="459" h="144" extrusionOk="0">
                  <a:moveTo>
                    <a:pt x="230" y="0"/>
                  </a:moveTo>
                  <a:cubicBezTo>
                    <a:pt x="86" y="29"/>
                    <a:pt x="1" y="57"/>
                    <a:pt x="1" y="86"/>
                  </a:cubicBezTo>
                  <a:cubicBezTo>
                    <a:pt x="1" y="115"/>
                    <a:pt x="115" y="143"/>
                    <a:pt x="230" y="143"/>
                  </a:cubicBezTo>
                  <a:cubicBezTo>
                    <a:pt x="373" y="143"/>
                    <a:pt x="458" y="86"/>
                    <a:pt x="458" y="57"/>
                  </a:cubicBezTo>
                  <a:cubicBezTo>
                    <a:pt x="458" y="29"/>
                    <a:pt x="344" y="0"/>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3265074" y="2183896"/>
              <a:ext cx="37203" cy="21752"/>
            </a:xfrm>
            <a:custGeom>
              <a:avLst/>
              <a:gdLst/>
              <a:ahLst/>
              <a:cxnLst/>
              <a:rect l="l" t="t" r="r" b="b"/>
              <a:pathLst>
                <a:path w="431" h="252" extrusionOk="0">
                  <a:moveTo>
                    <a:pt x="394" y="0"/>
                  </a:moveTo>
                  <a:cubicBezTo>
                    <a:pt x="346" y="0"/>
                    <a:pt x="266" y="33"/>
                    <a:pt x="201" y="97"/>
                  </a:cubicBezTo>
                  <a:cubicBezTo>
                    <a:pt x="87" y="154"/>
                    <a:pt x="1" y="211"/>
                    <a:pt x="1" y="240"/>
                  </a:cubicBezTo>
                  <a:cubicBezTo>
                    <a:pt x="8" y="248"/>
                    <a:pt x="22" y="251"/>
                    <a:pt x="41" y="251"/>
                  </a:cubicBezTo>
                  <a:cubicBezTo>
                    <a:pt x="91" y="251"/>
                    <a:pt x="175" y="225"/>
                    <a:pt x="258" y="183"/>
                  </a:cubicBezTo>
                  <a:cubicBezTo>
                    <a:pt x="344" y="126"/>
                    <a:pt x="430" y="40"/>
                    <a:pt x="430" y="11"/>
                  </a:cubicBezTo>
                  <a:cubicBezTo>
                    <a:pt x="423" y="4"/>
                    <a:pt x="410" y="0"/>
                    <a:pt x="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3277418" y="2189161"/>
              <a:ext cx="27276" cy="33232"/>
            </a:xfrm>
            <a:custGeom>
              <a:avLst/>
              <a:gdLst/>
              <a:ahLst/>
              <a:cxnLst/>
              <a:rect l="l" t="t" r="r" b="b"/>
              <a:pathLst>
                <a:path w="316" h="385" extrusionOk="0">
                  <a:moveTo>
                    <a:pt x="270" y="0"/>
                  </a:moveTo>
                  <a:cubicBezTo>
                    <a:pt x="238" y="0"/>
                    <a:pt x="187" y="56"/>
                    <a:pt x="115" y="150"/>
                  </a:cubicBezTo>
                  <a:cubicBezTo>
                    <a:pt x="30" y="265"/>
                    <a:pt x="1" y="351"/>
                    <a:pt x="30" y="379"/>
                  </a:cubicBezTo>
                  <a:cubicBezTo>
                    <a:pt x="30" y="383"/>
                    <a:pt x="32" y="385"/>
                    <a:pt x="35" y="385"/>
                  </a:cubicBezTo>
                  <a:cubicBezTo>
                    <a:pt x="59" y="385"/>
                    <a:pt x="152" y="307"/>
                    <a:pt x="201" y="208"/>
                  </a:cubicBezTo>
                  <a:cubicBezTo>
                    <a:pt x="287" y="122"/>
                    <a:pt x="316" y="7"/>
                    <a:pt x="287" y="7"/>
                  </a:cubicBezTo>
                  <a:cubicBezTo>
                    <a:pt x="282" y="2"/>
                    <a:pt x="276"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3297184" y="2192182"/>
              <a:ext cx="14933" cy="39620"/>
            </a:xfrm>
            <a:custGeom>
              <a:avLst/>
              <a:gdLst/>
              <a:ahLst/>
              <a:cxnLst/>
              <a:rect l="l" t="t" r="r" b="b"/>
              <a:pathLst>
                <a:path w="173" h="459" extrusionOk="0">
                  <a:moveTo>
                    <a:pt x="144" y="1"/>
                  </a:moveTo>
                  <a:cubicBezTo>
                    <a:pt x="115" y="1"/>
                    <a:pt x="58" y="87"/>
                    <a:pt x="29" y="201"/>
                  </a:cubicBezTo>
                  <a:cubicBezTo>
                    <a:pt x="1" y="344"/>
                    <a:pt x="1" y="459"/>
                    <a:pt x="29" y="459"/>
                  </a:cubicBezTo>
                  <a:cubicBezTo>
                    <a:pt x="58" y="459"/>
                    <a:pt x="115" y="344"/>
                    <a:pt x="144" y="230"/>
                  </a:cubicBezTo>
                  <a:cubicBezTo>
                    <a:pt x="173" y="115"/>
                    <a:pt x="173"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3309528" y="2189765"/>
              <a:ext cx="14933" cy="39965"/>
            </a:xfrm>
            <a:custGeom>
              <a:avLst/>
              <a:gdLst/>
              <a:ahLst/>
              <a:cxnLst/>
              <a:rect l="l" t="t" r="r" b="b"/>
              <a:pathLst>
                <a:path w="173" h="463" extrusionOk="0">
                  <a:moveTo>
                    <a:pt x="30" y="0"/>
                  </a:moveTo>
                  <a:cubicBezTo>
                    <a:pt x="1" y="29"/>
                    <a:pt x="1" y="115"/>
                    <a:pt x="30" y="258"/>
                  </a:cubicBezTo>
                  <a:cubicBezTo>
                    <a:pt x="81" y="360"/>
                    <a:pt x="109" y="463"/>
                    <a:pt x="135" y="463"/>
                  </a:cubicBezTo>
                  <a:cubicBezTo>
                    <a:pt x="138" y="463"/>
                    <a:pt x="141" y="461"/>
                    <a:pt x="144" y="458"/>
                  </a:cubicBezTo>
                  <a:cubicBezTo>
                    <a:pt x="173" y="458"/>
                    <a:pt x="173" y="344"/>
                    <a:pt x="144" y="229"/>
                  </a:cubicBezTo>
                  <a:cubicBezTo>
                    <a:pt x="115" y="115"/>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3314534" y="2189161"/>
              <a:ext cx="27276" cy="33232"/>
            </a:xfrm>
            <a:custGeom>
              <a:avLst/>
              <a:gdLst/>
              <a:ahLst/>
              <a:cxnLst/>
              <a:rect l="l" t="t" r="r" b="b"/>
              <a:pathLst>
                <a:path w="316" h="385" extrusionOk="0">
                  <a:moveTo>
                    <a:pt x="48" y="0"/>
                  </a:moveTo>
                  <a:cubicBezTo>
                    <a:pt x="40" y="0"/>
                    <a:pt x="34" y="2"/>
                    <a:pt x="29" y="7"/>
                  </a:cubicBezTo>
                  <a:cubicBezTo>
                    <a:pt x="0" y="7"/>
                    <a:pt x="29" y="122"/>
                    <a:pt x="115" y="236"/>
                  </a:cubicBezTo>
                  <a:cubicBezTo>
                    <a:pt x="189" y="311"/>
                    <a:pt x="242" y="385"/>
                    <a:pt x="273" y="385"/>
                  </a:cubicBezTo>
                  <a:cubicBezTo>
                    <a:pt x="278" y="385"/>
                    <a:pt x="283" y="383"/>
                    <a:pt x="286" y="379"/>
                  </a:cubicBezTo>
                  <a:cubicBezTo>
                    <a:pt x="315" y="351"/>
                    <a:pt x="286" y="265"/>
                    <a:pt x="201" y="150"/>
                  </a:cubicBezTo>
                  <a:cubicBezTo>
                    <a:pt x="153" y="56"/>
                    <a:pt x="86"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3319454" y="2183896"/>
              <a:ext cx="37117" cy="24169"/>
            </a:xfrm>
            <a:custGeom>
              <a:avLst/>
              <a:gdLst/>
              <a:ahLst/>
              <a:cxnLst/>
              <a:rect l="l" t="t" r="r" b="b"/>
              <a:pathLst>
                <a:path w="430" h="280" extrusionOk="0">
                  <a:moveTo>
                    <a:pt x="32" y="0"/>
                  </a:moveTo>
                  <a:cubicBezTo>
                    <a:pt x="18" y="0"/>
                    <a:pt x="8" y="4"/>
                    <a:pt x="0" y="11"/>
                  </a:cubicBezTo>
                  <a:cubicBezTo>
                    <a:pt x="0" y="40"/>
                    <a:pt x="58" y="126"/>
                    <a:pt x="172" y="183"/>
                  </a:cubicBezTo>
                  <a:cubicBezTo>
                    <a:pt x="258" y="247"/>
                    <a:pt x="328" y="279"/>
                    <a:pt x="369" y="279"/>
                  </a:cubicBezTo>
                  <a:cubicBezTo>
                    <a:pt x="383" y="279"/>
                    <a:pt x="394" y="276"/>
                    <a:pt x="401" y="269"/>
                  </a:cubicBezTo>
                  <a:cubicBezTo>
                    <a:pt x="430" y="240"/>
                    <a:pt x="344" y="154"/>
                    <a:pt x="229" y="97"/>
                  </a:cubicBezTo>
                  <a:cubicBezTo>
                    <a:pt x="144" y="33"/>
                    <a:pt x="74" y="0"/>
                    <a:pt x="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3321957" y="2179839"/>
              <a:ext cx="39533" cy="10013"/>
            </a:xfrm>
            <a:custGeom>
              <a:avLst/>
              <a:gdLst/>
              <a:ahLst/>
              <a:cxnLst/>
              <a:rect l="l" t="t" r="r" b="b"/>
              <a:pathLst>
                <a:path w="458" h="116" extrusionOk="0">
                  <a:moveTo>
                    <a:pt x="229" y="1"/>
                  </a:moveTo>
                  <a:cubicBezTo>
                    <a:pt x="86" y="1"/>
                    <a:pt x="0" y="1"/>
                    <a:pt x="0" y="29"/>
                  </a:cubicBezTo>
                  <a:cubicBezTo>
                    <a:pt x="0" y="58"/>
                    <a:pt x="86" y="87"/>
                    <a:pt x="229" y="115"/>
                  </a:cubicBezTo>
                  <a:cubicBezTo>
                    <a:pt x="343" y="115"/>
                    <a:pt x="458" y="115"/>
                    <a:pt x="458" y="87"/>
                  </a:cubicBezTo>
                  <a:cubicBezTo>
                    <a:pt x="458" y="58"/>
                    <a:pt x="343" y="29"/>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3319454" y="2163784"/>
              <a:ext cx="39620" cy="15537"/>
            </a:xfrm>
            <a:custGeom>
              <a:avLst/>
              <a:gdLst/>
              <a:ahLst/>
              <a:cxnLst/>
              <a:rect l="l" t="t" r="r" b="b"/>
              <a:pathLst>
                <a:path w="459" h="180" extrusionOk="0">
                  <a:moveTo>
                    <a:pt x="387" y="1"/>
                  </a:moveTo>
                  <a:cubicBezTo>
                    <a:pt x="344" y="1"/>
                    <a:pt x="287" y="15"/>
                    <a:pt x="229" y="44"/>
                  </a:cubicBezTo>
                  <a:cubicBezTo>
                    <a:pt x="86" y="72"/>
                    <a:pt x="0" y="130"/>
                    <a:pt x="0" y="158"/>
                  </a:cubicBezTo>
                  <a:cubicBezTo>
                    <a:pt x="15" y="173"/>
                    <a:pt x="43" y="180"/>
                    <a:pt x="86" y="180"/>
                  </a:cubicBezTo>
                  <a:cubicBezTo>
                    <a:pt x="129" y="180"/>
                    <a:pt x="186" y="173"/>
                    <a:pt x="258" y="158"/>
                  </a:cubicBezTo>
                  <a:cubicBezTo>
                    <a:pt x="372" y="130"/>
                    <a:pt x="458" y="72"/>
                    <a:pt x="458" y="44"/>
                  </a:cubicBezTo>
                  <a:cubicBezTo>
                    <a:pt x="458" y="15"/>
                    <a:pt x="430" y="1"/>
                    <a:pt x="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3316951" y="2147125"/>
              <a:ext cx="34700" cy="26068"/>
            </a:xfrm>
            <a:custGeom>
              <a:avLst/>
              <a:gdLst/>
              <a:ahLst/>
              <a:cxnLst/>
              <a:rect l="l" t="t" r="r" b="b"/>
              <a:pathLst>
                <a:path w="402" h="302" extrusionOk="0">
                  <a:moveTo>
                    <a:pt x="352" y="0"/>
                  </a:moveTo>
                  <a:cubicBezTo>
                    <a:pt x="313" y="0"/>
                    <a:pt x="243" y="47"/>
                    <a:pt x="173" y="94"/>
                  </a:cubicBezTo>
                  <a:cubicBezTo>
                    <a:pt x="58" y="180"/>
                    <a:pt x="1" y="265"/>
                    <a:pt x="29" y="294"/>
                  </a:cubicBezTo>
                  <a:cubicBezTo>
                    <a:pt x="29" y="299"/>
                    <a:pt x="33" y="302"/>
                    <a:pt x="40" y="302"/>
                  </a:cubicBezTo>
                  <a:cubicBezTo>
                    <a:pt x="70" y="302"/>
                    <a:pt x="160" y="255"/>
                    <a:pt x="230" y="208"/>
                  </a:cubicBezTo>
                  <a:cubicBezTo>
                    <a:pt x="344" y="122"/>
                    <a:pt x="401" y="36"/>
                    <a:pt x="373" y="8"/>
                  </a:cubicBezTo>
                  <a:cubicBezTo>
                    <a:pt x="368" y="3"/>
                    <a:pt x="360"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3312031" y="2134954"/>
              <a:ext cx="22356" cy="37548"/>
            </a:xfrm>
            <a:custGeom>
              <a:avLst/>
              <a:gdLst/>
              <a:ahLst/>
              <a:cxnLst/>
              <a:rect l="l" t="t" r="r" b="b"/>
              <a:pathLst>
                <a:path w="259" h="435" extrusionOk="0">
                  <a:moveTo>
                    <a:pt x="217" y="0"/>
                  </a:moveTo>
                  <a:cubicBezTo>
                    <a:pt x="186" y="0"/>
                    <a:pt x="136" y="78"/>
                    <a:pt x="86" y="177"/>
                  </a:cubicBezTo>
                  <a:cubicBezTo>
                    <a:pt x="29" y="292"/>
                    <a:pt x="1" y="406"/>
                    <a:pt x="29" y="435"/>
                  </a:cubicBezTo>
                  <a:cubicBezTo>
                    <a:pt x="58" y="435"/>
                    <a:pt x="144" y="349"/>
                    <a:pt x="201" y="235"/>
                  </a:cubicBezTo>
                  <a:cubicBezTo>
                    <a:pt x="230" y="120"/>
                    <a:pt x="258" y="6"/>
                    <a:pt x="230" y="6"/>
                  </a:cubicBezTo>
                  <a:cubicBezTo>
                    <a:pt x="226" y="2"/>
                    <a:pt x="222" y="0"/>
                    <a:pt x="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3307111" y="2130466"/>
              <a:ext cx="9927" cy="39620"/>
            </a:xfrm>
            <a:custGeom>
              <a:avLst/>
              <a:gdLst/>
              <a:ahLst/>
              <a:cxnLst/>
              <a:rect l="l" t="t" r="r" b="b"/>
              <a:pathLst>
                <a:path w="115" h="459" extrusionOk="0">
                  <a:moveTo>
                    <a:pt x="58" y="0"/>
                  </a:moveTo>
                  <a:cubicBezTo>
                    <a:pt x="29" y="0"/>
                    <a:pt x="0" y="86"/>
                    <a:pt x="0" y="229"/>
                  </a:cubicBezTo>
                  <a:cubicBezTo>
                    <a:pt x="0" y="344"/>
                    <a:pt x="0" y="458"/>
                    <a:pt x="29" y="458"/>
                  </a:cubicBezTo>
                  <a:cubicBezTo>
                    <a:pt x="86" y="458"/>
                    <a:pt x="115" y="344"/>
                    <a:pt x="115" y="229"/>
                  </a:cubicBezTo>
                  <a:cubicBezTo>
                    <a:pt x="115" y="86"/>
                    <a:pt x="86"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3289847" y="2132969"/>
              <a:ext cx="19767" cy="37462"/>
            </a:xfrm>
            <a:custGeom>
              <a:avLst/>
              <a:gdLst/>
              <a:ahLst/>
              <a:cxnLst/>
              <a:rect l="l" t="t" r="r" b="b"/>
              <a:pathLst>
                <a:path w="229" h="434" extrusionOk="0">
                  <a:moveTo>
                    <a:pt x="29" y="0"/>
                  </a:moveTo>
                  <a:cubicBezTo>
                    <a:pt x="0" y="0"/>
                    <a:pt x="0" y="115"/>
                    <a:pt x="57" y="229"/>
                  </a:cubicBezTo>
                  <a:cubicBezTo>
                    <a:pt x="108" y="331"/>
                    <a:pt x="160" y="434"/>
                    <a:pt x="190" y="434"/>
                  </a:cubicBezTo>
                  <a:cubicBezTo>
                    <a:pt x="194" y="434"/>
                    <a:pt x="197" y="432"/>
                    <a:pt x="200" y="429"/>
                  </a:cubicBezTo>
                  <a:cubicBezTo>
                    <a:pt x="229" y="429"/>
                    <a:pt x="200" y="315"/>
                    <a:pt x="172" y="200"/>
                  </a:cubicBezTo>
                  <a:cubicBezTo>
                    <a:pt x="143" y="86"/>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3306593" y="2164302"/>
              <a:ext cx="22788" cy="29607"/>
            </a:xfrm>
            <a:custGeom>
              <a:avLst/>
              <a:gdLst/>
              <a:ahLst/>
              <a:cxnLst/>
              <a:rect l="l" t="t" r="r" b="b"/>
              <a:pathLst>
                <a:path w="264" h="343" extrusionOk="0">
                  <a:moveTo>
                    <a:pt x="110" y="1"/>
                  </a:moveTo>
                  <a:cubicBezTo>
                    <a:pt x="3" y="1"/>
                    <a:pt x="0" y="343"/>
                    <a:pt x="103" y="343"/>
                  </a:cubicBezTo>
                  <a:cubicBezTo>
                    <a:pt x="124" y="343"/>
                    <a:pt x="149" y="329"/>
                    <a:pt x="178" y="295"/>
                  </a:cubicBezTo>
                  <a:cubicBezTo>
                    <a:pt x="264" y="238"/>
                    <a:pt x="264" y="124"/>
                    <a:pt x="178" y="38"/>
                  </a:cubicBezTo>
                  <a:cubicBezTo>
                    <a:pt x="152" y="12"/>
                    <a:pt x="129"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3294768" y="2169999"/>
              <a:ext cx="36858" cy="26154"/>
            </a:xfrm>
            <a:custGeom>
              <a:avLst/>
              <a:gdLst/>
              <a:ahLst/>
              <a:cxnLst/>
              <a:rect l="l" t="t" r="r" b="b"/>
              <a:pathLst>
                <a:path w="427" h="303" extrusionOk="0">
                  <a:moveTo>
                    <a:pt x="315" y="0"/>
                  </a:moveTo>
                  <a:cubicBezTo>
                    <a:pt x="315" y="58"/>
                    <a:pt x="286" y="115"/>
                    <a:pt x="258" y="143"/>
                  </a:cubicBezTo>
                  <a:cubicBezTo>
                    <a:pt x="229" y="172"/>
                    <a:pt x="186" y="186"/>
                    <a:pt x="140" y="186"/>
                  </a:cubicBezTo>
                  <a:cubicBezTo>
                    <a:pt x="93" y="186"/>
                    <a:pt x="43" y="172"/>
                    <a:pt x="0" y="143"/>
                  </a:cubicBezTo>
                  <a:lnTo>
                    <a:pt x="0" y="143"/>
                  </a:lnTo>
                  <a:cubicBezTo>
                    <a:pt x="0" y="172"/>
                    <a:pt x="29" y="229"/>
                    <a:pt x="57" y="258"/>
                  </a:cubicBezTo>
                  <a:cubicBezTo>
                    <a:pt x="95" y="289"/>
                    <a:pt x="136" y="303"/>
                    <a:pt x="175" y="303"/>
                  </a:cubicBezTo>
                  <a:cubicBezTo>
                    <a:pt x="312" y="303"/>
                    <a:pt x="427" y="134"/>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3262658" y="1873586"/>
              <a:ext cx="32196" cy="29693"/>
            </a:xfrm>
            <a:custGeom>
              <a:avLst/>
              <a:gdLst/>
              <a:ahLst/>
              <a:cxnLst/>
              <a:rect l="l" t="t" r="r" b="b"/>
              <a:pathLst>
                <a:path w="373" h="344" extrusionOk="0">
                  <a:moveTo>
                    <a:pt x="344" y="0"/>
                  </a:moveTo>
                  <a:cubicBezTo>
                    <a:pt x="344" y="0"/>
                    <a:pt x="229" y="29"/>
                    <a:pt x="143" y="143"/>
                  </a:cubicBezTo>
                  <a:cubicBezTo>
                    <a:pt x="57" y="229"/>
                    <a:pt x="0" y="315"/>
                    <a:pt x="29" y="343"/>
                  </a:cubicBezTo>
                  <a:cubicBezTo>
                    <a:pt x="57" y="343"/>
                    <a:pt x="143" y="315"/>
                    <a:pt x="229" y="229"/>
                  </a:cubicBezTo>
                  <a:cubicBezTo>
                    <a:pt x="315" y="115"/>
                    <a:pt x="372" y="29"/>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3255234" y="1842944"/>
              <a:ext cx="37117" cy="19853"/>
            </a:xfrm>
            <a:custGeom>
              <a:avLst/>
              <a:gdLst/>
              <a:ahLst/>
              <a:cxnLst/>
              <a:rect l="l" t="t" r="r" b="b"/>
              <a:pathLst>
                <a:path w="430" h="230" extrusionOk="0">
                  <a:moveTo>
                    <a:pt x="35" y="0"/>
                  </a:moveTo>
                  <a:cubicBezTo>
                    <a:pt x="20" y="0"/>
                    <a:pt x="8" y="4"/>
                    <a:pt x="0" y="12"/>
                  </a:cubicBezTo>
                  <a:cubicBezTo>
                    <a:pt x="0" y="40"/>
                    <a:pt x="86" y="97"/>
                    <a:pt x="201" y="155"/>
                  </a:cubicBezTo>
                  <a:cubicBezTo>
                    <a:pt x="255" y="209"/>
                    <a:pt x="321" y="229"/>
                    <a:pt x="369" y="229"/>
                  </a:cubicBezTo>
                  <a:cubicBezTo>
                    <a:pt x="397" y="229"/>
                    <a:pt x="419" y="222"/>
                    <a:pt x="430" y="212"/>
                  </a:cubicBezTo>
                  <a:cubicBezTo>
                    <a:pt x="430" y="183"/>
                    <a:pt x="344" y="126"/>
                    <a:pt x="229" y="69"/>
                  </a:cubicBezTo>
                  <a:cubicBezTo>
                    <a:pt x="145" y="27"/>
                    <a:pt x="77"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3250314" y="1860207"/>
              <a:ext cx="39620" cy="10962"/>
            </a:xfrm>
            <a:custGeom>
              <a:avLst/>
              <a:gdLst/>
              <a:ahLst/>
              <a:cxnLst/>
              <a:rect l="l" t="t" r="r" b="b"/>
              <a:pathLst>
                <a:path w="459" h="127" extrusionOk="0">
                  <a:moveTo>
                    <a:pt x="131" y="0"/>
                  </a:moveTo>
                  <a:cubicBezTo>
                    <a:pt x="57" y="0"/>
                    <a:pt x="0" y="20"/>
                    <a:pt x="0" y="41"/>
                  </a:cubicBezTo>
                  <a:cubicBezTo>
                    <a:pt x="0" y="98"/>
                    <a:pt x="86" y="98"/>
                    <a:pt x="229" y="126"/>
                  </a:cubicBezTo>
                  <a:cubicBezTo>
                    <a:pt x="344" y="126"/>
                    <a:pt x="458" y="126"/>
                    <a:pt x="458" y="69"/>
                  </a:cubicBezTo>
                  <a:cubicBezTo>
                    <a:pt x="458" y="12"/>
                    <a:pt x="372" y="12"/>
                    <a:pt x="229" y="12"/>
                  </a:cubicBezTo>
                  <a:cubicBezTo>
                    <a:pt x="196" y="4"/>
                    <a:pt x="162" y="0"/>
                    <a:pt x="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3252731" y="1869443"/>
              <a:ext cx="39620" cy="17522"/>
            </a:xfrm>
            <a:custGeom>
              <a:avLst/>
              <a:gdLst/>
              <a:ahLst/>
              <a:cxnLst/>
              <a:rect l="l" t="t" r="r" b="b"/>
              <a:pathLst>
                <a:path w="459" h="203" extrusionOk="0">
                  <a:moveTo>
                    <a:pt x="385" y="1"/>
                  </a:moveTo>
                  <a:cubicBezTo>
                    <a:pt x="335" y="1"/>
                    <a:pt x="268" y="15"/>
                    <a:pt x="201" y="48"/>
                  </a:cubicBezTo>
                  <a:cubicBezTo>
                    <a:pt x="87" y="77"/>
                    <a:pt x="1" y="134"/>
                    <a:pt x="1" y="191"/>
                  </a:cubicBezTo>
                  <a:cubicBezTo>
                    <a:pt x="9" y="200"/>
                    <a:pt x="25" y="203"/>
                    <a:pt x="46" y="203"/>
                  </a:cubicBezTo>
                  <a:cubicBezTo>
                    <a:pt x="96" y="203"/>
                    <a:pt x="177" y="183"/>
                    <a:pt x="258" y="163"/>
                  </a:cubicBezTo>
                  <a:cubicBezTo>
                    <a:pt x="373" y="105"/>
                    <a:pt x="459" y="48"/>
                    <a:pt x="459" y="19"/>
                  </a:cubicBezTo>
                  <a:cubicBezTo>
                    <a:pt x="447" y="8"/>
                    <a:pt x="420" y="1"/>
                    <a:pt x="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3279921" y="1876003"/>
              <a:ext cx="19853" cy="37634"/>
            </a:xfrm>
            <a:custGeom>
              <a:avLst/>
              <a:gdLst/>
              <a:ahLst/>
              <a:cxnLst/>
              <a:rect l="l" t="t" r="r" b="b"/>
              <a:pathLst>
                <a:path w="230" h="436" extrusionOk="0">
                  <a:moveTo>
                    <a:pt x="201" y="1"/>
                  </a:moveTo>
                  <a:cubicBezTo>
                    <a:pt x="172" y="1"/>
                    <a:pt x="115" y="87"/>
                    <a:pt x="58" y="201"/>
                  </a:cubicBezTo>
                  <a:cubicBezTo>
                    <a:pt x="29" y="315"/>
                    <a:pt x="1" y="430"/>
                    <a:pt x="29" y="430"/>
                  </a:cubicBezTo>
                  <a:cubicBezTo>
                    <a:pt x="33" y="434"/>
                    <a:pt x="37" y="436"/>
                    <a:pt x="42" y="436"/>
                  </a:cubicBezTo>
                  <a:cubicBezTo>
                    <a:pt x="73" y="436"/>
                    <a:pt x="123" y="358"/>
                    <a:pt x="172" y="258"/>
                  </a:cubicBezTo>
                  <a:cubicBezTo>
                    <a:pt x="229" y="144"/>
                    <a:pt x="229" y="29"/>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3297184" y="1878506"/>
              <a:ext cx="10013" cy="39620"/>
            </a:xfrm>
            <a:custGeom>
              <a:avLst/>
              <a:gdLst/>
              <a:ahLst/>
              <a:cxnLst/>
              <a:rect l="l" t="t" r="r" b="b"/>
              <a:pathLst>
                <a:path w="116" h="459" extrusionOk="0">
                  <a:moveTo>
                    <a:pt x="58" y="0"/>
                  </a:moveTo>
                  <a:cubicBezTo>
                    <a:pt x="29" y="0"/>
                    <a:pt x="1" y="86"/>
                    <a:pt x="1" y="229"/>
                  </a:cubicBezTo>
                  <a:cubicBezTo>
                    <a:pt x="1" y="344"/>
                    <a:pt x="29" y="458"/>
                    <a:pt x="58" y="458"/>
                  </a:cubicBezTo>
                  <a:cubicBezTo>
                    <a:pt x="87" y="458"/>
                    <a:pt x="115" y="344"/>
                    <a:pt x="115" y="229"/>
                  </a:cubicBezTo>
                  <a:cubicBezTo>
                    <a:pt x="115" y="86"/>
                    <a:pt x="87"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3302191" y="1876003"/>
              <a:ext cx="24773" cy="37117"/>
            </a:xfrm>
            <a:custGeom>
              <a:avLst/>
              <a:gdLst/>
              <a:ahLst/>
              <a:cxnLst/>
              <a:rect l="l" t="t" r="r" b="b"/>
              <a:pathLst>
                <a:path w="287" h="430" extrusionOk="0">
                  <a:moveTo>
                    <a:pt x="57" y="1"/>
                  </a:moveTo>
                  <a:cubicBezTo>
                    <a:pt x="0" y="29"/>
                    <a:pt x="57" y="115"/>
                    <a:pt x="86" y="230"/>
                  </a:cubicBezTo>
                  <a:cubicBezTo>
                    <a:pt x="143" y="344"/>
                    <a:pt x="200" y="430"/>
                    <a:pt x="258" y="430"/>
                  </a:cubicBezTo>
                  <a:cubicBezTo>
                    <a:pt x="286" y="401"/>
                    <a:pt x="258" y="315"/>
                    <a:pt x="200" y="201"/>
                  </a:cubicBezTo>
                  <a:cubicBezTo>
                    <a:pt x="143" y="87"/>
                    <a:pt x="8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a:off x="3307111" y="1872896"/>
              <a:ext cx="34700" cy="28571"/>
            </a:xfrm>
            <a:custGeom>
              <a:avLst/>
              <a:gdLst/>
              <a:ahLst/>
              <a:cxnLst/>
              <a:rect l="l" t="t" r="r" b="b"/>
              <a:pathLst>
                <a:path w="402" h="331" extrusionOk="0">
                  <a:moveTo>
                    <a:pt x="49" y="1"/>
                  </a:moveTo>
                  <a:cubicBezTo>
                    <a:pt x="41" y="1"/>
                    <a:pt x="34" y="3"/>
                    <a:pt x="29" y="8"/>
                  </a:cubicBezTo>
                  <a:cubicBezTo>
                    <a:pt x="0" y="37"/>
                    <a:pt x="58" y="123"/>
                    <a:pt x="172" y="208"/>
                  </a:cubicBezTo>
                  <a:cubicBezTo>
                    <a:pt x="243" y="279"/>
                    <a:pt x="313" y="330"/>
                    <a:pt x="352" y="330"/>
                  </a:cubicBezTo>
                  <a:cubicBezTo>
                    <a:pt x="360" y="330"/>
                    <a:pt x="367" y="328"/>
                    <a:pt x="372" y="323"/>
                  </a:cubicBezTo>
                  <a:cubicBezTo>
                    <a:pt x="401" y="294"/>
                    <a:pt x="344" y="208"/>
                    <a:pt x="229" y="123"/>
                  </a:cubicBezTo>
                  <a:cubicBezTo>
                    <a:pt x="159" y="52"/>
                    <a:pt x="88"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a:off x="3312031" y="1868235"/>
              <a:ext cx="37117" cy="15623"/>
            </a:xfrm>
            <a:custGeom>
              <a:avLst/>
              <a:gdLst/>
              <a:ahLst/>
              <a:cxnLst/>
              <a:rect l="l" t="t" r="r" b="b"/>
              <a:pathLst>
                <a:path w="430" h="181" extrusionOk="0">
                  <a:moveTo>
                    <a:pt x="53" y="0"/>
                  </a:moveTo>
                  <a:cubicBezTo>
                    <a:pt x="21" y="0"/>
                    <a:pt x="1" y="9"/>
                    <a:pt x="1" y="33"/>
                  </a:cubicBezTo>
                  <a:cubicBezTo>
                    <a:pt x="1" y="62"/>
                    <a:pt x="86" y="119"/>
                    <a:pt x="201" y="148"/>
                  </a:cubicBezTo>
                  <a:cubicBezTo>
                    <a:pt x="267" y="164"/>
                    <a:pt x="333" y="181"/>
                    <a:pt x="377" y="181"/>
                  </a:cubicBezTo>
                  <a:cubicBezTo>
                    <a:pt x="409" y="181"/>
                    <a:pt x="430" y="172"/>
                    <a:pt x="430" y="148"/>
                  </a:cubicBezTo>
                  <a:cubicBezTo>
                    <a:pt x="430" y="119"/>
                    <a:pt x="344" y="62"/>
                    <a:pt x="230" y="33"/>
                  </a:cubicBezTo>
                  <a:cubicBezTo>
                    <a:pt x="163" y="17"/>
                    <a:pt x="97" y="0"/>
                    <a:pt x="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312031" y="1857100"/>
              <a:ext cx="39620" cy="11567"/>
            </a:xfrm>
            <a:custGeom>
              <a:avLst/>
              <a:gdLst/>
              <a:ahLst/>
              <a:cxnLst/>
              <a:rect l="l" t="t" r="r" b="b"/>
              <a:pathLst>
                <a:path w="459" h="134" extrusionOk="0">
                  <a:moveTo>
                    <a:pt x="364" y="1"/>
                  </a:moveTo>
                  <a:cubicBezTo>
                    <a:pt x="324" y="1"/>
                    <a:pt x="277" y="7"/>
                    <a:pt x="230" y="19"/>
                  </a:cubicBezTo>
                  <a:cubicBezTo>
                    <a:pt x="86" y="19"/>
                    <a:pt x="1" y="77"/>
                    <a:pt x="1" y="105"/>
                  </a:cubicBezTo>
                  <a:cubicBezTo>
                    <a:pt x="1" y="134"/>
                    <a:pt x="115" y="134"/>
                    <a:pt x="230" y="134"/>
                  </a:cubicBezTo>
                  <a:cubicBezTo>
                    <a:pt x="344" y="105"/>
                    <a:pt x="458" y="77"/>
                    <a:pt x="458" y="48"/>
                  </a:cubicBezTo>
                  <a:cubicBezTo>
                    <a:pt x="458" y="14"/>
                    <a:pt x="419" y="1"/>
                    <a:pt x="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3309528" y="1840440"/>
              <a:ext cx="37203" cy="21838"/>
            </a:xfrm>
            <a:custGeom>
              <a:avLst/>
              <a:gdLst/>
              <a:ahLst/>
              <a:cxnLst/>
              <a:rect l="l" t="t" r="r" b="b"/>
              <a:pathLst>
                <a:path w="431" h="253" extrusionOk="0">
                  <a:moveTo>
                    <a:pt x="391" y="1"/>
                  </a:moveTo>
                  <a:cubicBezTo>
                    <a:pt x="342" y="1"/>
                    <a:pt x="264" y="27"/>
                    <a:pt x="201" y="69"/>
                  </a:cubicBezTo>
                  <a:cubicBezTo>
                    <a:pt x="87" y="126"/>
                    <a:pt x="1" y="212"/>
                    <a:pt x="30" y="241"/>
                  </a:cubicBezTo>
                  <a:cubicBezTo>
                    <a:pt x="30" y="249"/>
                    <a:pt x="38" y="252"/>
                    <a:pt x="52" y="252"/>
                  </a:cubicBezTo>
                  <a:cubicBezTo>
                    <a:pt x="91" y="252"/>
                    <a:pt x="175" y="226"/>
                    <a:pt x="259" y="184"/>
                  </a:cubicBezTo>
                  <a:cubicBezTo>
                    <a:pt x="373" y="98"/>
                    <a:pt x="430" y="41"/>
                    <a:pt x="430" y="12"/>
                  </a:cubicBezTo>
                  <a:cubicBezTo>
                    <a:pt x="423" y="4"/>
                    <a:pt x="409" y="1"/>
                    <a:pt x="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3304608" y="1824127"/>
              <a:ext cx="27276" cy="34700"/>
            </a:xfrm>
            <a:custGeom>
              <a:avLst/>
              <a:gdLst/>
              <a:ahLst/>
              <a:cxnLst/>
              <a:rect l="l" t="t" r="r" b="b"/>
              <a:pathLst>
                <a:path w="316" h="402" extrusionOk="0">
                  <a:moveTo>
                    <a:pt x="287" y="1"/>
                  </a:moveTo>
                  <a:cubicBezTo>
                    <a:pt x="287" y="1"/>
                    <a:pt x="201" y="58"/>
                    <a:pt x="115" y="172"/>
                  </a:cubicBezTo>
                  <a:cubicBezTo>
                    <a:pt x="29" y="287"/>
                    <a:pt x="1" y="373"/>
                    <a:pt x="29" y="401"/>
                  </a:cubicBezTo>
                  <a:cubicBezTo>
                    <a:pt x="58" y="401"/>
                    <a:pt x="144" y="344"/>
                    <a:pt x="201" y="230"/>
                  </a:cubicBezTo>
                  <a:cubicBezTo>
                    <a:pt x="287" y="144"/>
                    <a:pt x="316" y="29"/>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5"/>
            <p:cNvSpPr/>
            <p:nvPr/>
          </p:nvSpPr>
          <p:spPr>
            <a:xfrm>
              <a:off x="3299688" y="1816703"/>
              <a:ext cx="12430" cy="39620"/>
            </a:xfrm>
            <a:custGeom>
              <a:avLst/>
              <a:gdLst/>
              <a:ahLst/>
              <a:cxnLst/>
              <a:rect l="l" t="t" r="r" b="b"/>
              <a:pathLst>
                <a:path w="144" h="459" extrusionOk="0">
                  <a:moveTo>
                    <a:pt x="115" y="1"/>
                  </a:moveTo>
                  <a:cubicBezTo>
                    <a:pt x="115" y="1"/>
                    <a:pt x="58" y="87"/>
                    <a:pt x="29" y="230"/>
                  </a:cubicBezTo>
                  <a:cubicBezTo>
                    <a:pt x="0" y="344"/>
                    <a:pt x="0" y="459"/>
                    <a:pt x="29" y="459"/>
                  </a:cubicBezTo>
                  <a:cubicBezTo>
                    <a:pt x="58" y="459"/>
                    <a:pt x="115" y="373"/>
                    <a:pt x="115" y="230"/>
                  </a:cubicBezTo>
                  <a:cubicBezTo>
                    <a:pt x="144" y="115"/>
                    <a:pt x="144"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3287344" y="1816703"/>
              <a:ext cx="14933" cy="39620"/>
            </a:xfrm>
            <a:custGeom>
              <a:avLst/>
              <a:gdLst/>
              <a:ahLst/>
              <a:cxnLst/>
              <a:rect l="l" t="t" r="r" b="b"/>
              <a:pathLst>
                <a:path w="173" h="459" extrusionOk="0">
                  <a:moveTo>
                    <a:pt x="29" y="1"/>
                  </a:moveTo>
                  <a:cubicBezTo>
                    <a:pt x="0" y="1"/>
                    <a:pt x="0" y="115"/>
                    <a:pt x="29" y="258"/>
                  </a:cubicBezTo>
                  <a:cubicBezTo>
                    <a:pt x="58" y="373"/>
                    <a:pt x="86" y="459"/>
                    <a:pt x="143" y="459"/>
                  </a:cubicBezTo>
                  <a:cubicBezTo>
                    <a:pt x="172" y="459"/>
                    <a:pt x="172" y="344"/>
                    <a:pt x="143" y="230"/>
                  </a:cubicBezTo>
                  <a:cubicBezTo>
                    <a:pt x="86"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3267578" y="1826026"/>
              <a:ext cx="29693" cy="33232"/>
            </a:xfrm>
            <a:custGeom>
              <a:avLst/>
              <a:gdLst/>
              <a:ahLst/>
              <a:cxnLst/>
              <a:rect l="l" t="t" r="r" b="b"/>
              <a:pathLst>
                <a:path w="344" h="385" extrusionOk="0">
                  <a:moveTo>
                    <a:pt x="49" y="0"/>
                  </a:moveTo>
                  <a:cubicBezTo>
                    <a:pt x="41" y="0"/>
                    <a:pt x="34" y="2"/>
                    <a:pt x="29" y="7"/>
                  </a:cubicBezTo>
                  <a:cubicBezTo>
                    <a:pt x="0" y="7"/>
                    <a:pt x="58" y="122"/>
                    <a:pt x="115" y="208"/>
                  </a:cubicBezTo>
                  <a:cubicBezTo>
                    <a:pt x="189" y="307"/>
                    <a:pt x="264" y="385"/>
                    <a:pt x="301" y="385"/>
                  </a:cubicBezTo>
                  <a:cubicBezTo>
                    <a:pt x="307" y="385"/>
                    <a:pt x="311" y="383"/>
                    <a:pt x="315" y="379"/>
                  </a:cubicBezTo>
                  <a:cubicBezTo>
                    <a:pt x="344" y="351"/>
                    <a:pt x="315" y="265"/>
                    <a:pt x="229" y="150"/>
                  </a:cubicBezTo>
                  <a:cubicBezTo>
                    <a:pt x="158" y="56"/>
                    <a:pt x="87" y="0"/>
                    <a:pt x="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3260154" y="1833362"/>
              <a:ext cx="34700" cy="26413"/>
            </a:xfrm>
            <a:custGeom>
              <a:avLst/>
              <a:gdLst/>
              <a:ahLst/>
              <a:cxnLst/>
              <a:rect l="l" t="t" r="r" b="b"/>
              <a:pathLst>
                <a:path w="402" h="306" extrusionOk="0">
                  <a:moveTo>
                    <a:pt x="50" y="1"/>
                  </a:moveTo>
                  <a:cubicBezTo>
                    <a:pt x="41" y="1"/>
                    <a:pt x="34" y="3"/>
                    <a:pt x="29" y="8"/>
                  </a:cubicBezTo>
                  <a:cubicBezTo>
                    <a:pt x="1" y="37"/>
                    <a:pt x="58" y="94"/>
                    <a:pt x="172" y="208"/>
                  </a:cubicBezTo>
                  <a:cubicBezTo>
                    <a:pt x="237" y="273"/>
                    <a:pt x="317" y="305"/>
                    <a:pt x="353" y="305"/>
                  </a:cubicBezTo>
                  <a:cubicBezTo>
                    <a:pt x="365" y="305"/>
                    <a:pt x="373" y="302"/>
                    <a:pt x="373" y="294"/>
                  </a:cubicBezTo>
                  <a:cubicBezTo>
                    <a:pt x="401" y="294"/>
                    <a:pt x="344" y="208"/>
                    <a:pt x="258" y="123"/>
                  </a:cubicBezTo>
                  <a:cubicBezTo>
                    <a:pt x="164" y="52"/>
                    <a:pt x="89"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3252731" y="1849504"/>
              <a:ext cx="39620" cy="16141"/>
            </a:xfrm>
            <a:custGeom>
              <a:avLst/>
              <a:gdLst/>
              <a:ahLst/>
              <a:cxnLst/>
              <a:rect l="l" t="t" r="r" b="b"/>
              <a:pathLst>
                <a:path w="459" h="187" extrusionOk="0">
                  <a:moveTo>
                    <a:pt x="72" y="0"/>
                  </a:moveTo>
                  <a:cubicBezTo>
                    <a:pt x="29" y="0"/>
                    <a:pt x="1" y="7"/>
                    <a:pt x="1" y="21"/>
                  </a:cubicBezTo>
                  <a:cubicBezTo>
                    <a:pt x="1" y="50"/>
                    <a:pt x="87" y="107"/>
                    <a:pt x="201" y="165"/>
                  </a:cubicBezTo>
                  <a:cubicBezTo>
                    <a:pt x="258" y="179"/>
                    <a:pt x="316" y="186"/>
                    <a:pt x="358" y="186"/>
                  </a:cubicBezTo>
                  <a:cubicBezTo>
                    <a:pt x="401" y="186"/>
                    <a:pt x="430" y="179"/>
                    <a:pt x="430" y="165"/>
                  </a:cubicBezTo>
                  <a:cubicBezTo>
                    <a:pt x="459" y="107"/>
                    <a:pt x="373" y="79"/>
                    <a:pt x="230" y="21"/>
                  </a:cubicBezTo>
                  <a:cubicBezTo>
                    <a:pt x="172" y="7"/>
                    <a:pt x="115"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3250314" y="1865127"/>
              <a:ext cx="39620" cy="10962"/>
            </a:xfrm>
            <a:custGeom>
              <a:avLst/>
              <a:gdLst/>
              <a:ahLst/>
              <a:cxnLst/>
              <a:rect l="l" t="t" r="r" b="b"/>
              <a:pathLst>
                <a:path w="459" h="127" extrusionOk="0">
                  <a:moveTo>
                    <a:pt x="327" y="0"/>
                  </a:moveTo>
                  <a:cubicBezTo>
                    <a:pt x="296" y="0"/>
                    <a:pt x="263" y="4"/>
                    <a:pt x="229" y="12"/>
                  </a:cubicBezTo>
                  <a:cubicBezTo>
                    <a:pt x="86" y="12"/>
                    <a:pt x="0" y="41"/>
                    <a:pt x="0" y="98"/>
                  </a:cubicBezTo>
                  <a:cubicBezTo>
                    <a:pt x="0" y="127"/>
                    <a:pt x="115" y="127"/>
                    <a:pt x="229" y="127"/>
                  </a:cubicBezTo>
                  <a:cubicBezTo>
                    <a:pt x="372" y="127"/>
                    <a:pt x="458" y="69"/>
                    <a:pt x="458" y="41"/>
                  </a:cubicBezTo>
                  <a:cubicBezTo>
                    <a:pt x="458" y="21"/>
                    <a:pt x="401"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3255234" y="1871515"/>
              <a:ext cx="37117" cy="22788"/>
            </a:xfrm>
            <a:custGeom>
              <a:avLst/>
              <a:gdLst/>
              <a:ahLst/>
              <a:cxnLst/>
              <a:rect l="l" t="t" r="r" b="b"/>
              <a:pathLst>
                <a:path w="430" h="264" extrusionOk="0">
                  <a:moveTo>
                    <a:pt x="385" y="0"/>
                  </a:moveTo>
                  <a:cubicBezTo>
                    <a:pt x="336" y="0"/>
                    <a:pt x="261" y="41"/>
                    <a:pt x="201" y="81"/>
                  </a:cubicBezTo>
                  <a:cubicBezTo>
                    <a:pt x="86" y="139"/>
                    <a:pt x="0" y="224"/>
                    <a:pt x="29" y="253"/>
                  </a:cubicBezTo>
                  <a:cubicBezTo>
                    <a:pt x="29" y="260"/>
                    <a:pt x="36" y="264"/>
                    <a:pt x="49" y="264"/>
                  </a:cubicBezTo>
                  <a:cubicBezTo>
                    <a:pt x="86" y="264"/>
                    <a:pt x="172" y="232"/>
                    <a:pt x="258" y="167"/>
                  </a:cubicBezTo>
                  <a:cubicBezTo>
                    <a:pt x="372" y="110"/>
                    <a:pt x="430" y="53"/>
                    <a:pt x="430" y="24"/>
                  </a:cubicBezTo>
                  <a:cubicBezTo>
                    <a:pt x="421" y="7"/>
                    <a:pt x="406"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3267578" y="1875571"/>
              <a:ext cx="29693" cy="33146"/>
            </a:xfrm>
            <a:custGeom>
              <a:avLst/>
              <a:gdLst/>
              <a:ahLst/>
              <a:cxnLst/>
              <a:rect l="l" t="t" r="r" b="b"/>
              <a:pathLst>
                <a:path w="344" h="384" extrusionOk="0">
                  <a:moveTo>
                    <a:pt x="301" y="0"/>
                  </a:moveTo>
                  <a:cubicBezTo>
                    <a:pt x="264" y="0"/>
                    <a:pt x="189" y="74"/>
                    <a:pt x="115" y="149"/>
                  </a:cubicBezTo>
                  <a:cubicBezTo>
                    <a:pt x="58" y="263"/>
                    <a:pt x="0" y="349"/>
                    <a:pt x="29" y="378"/>
                  </a:cubicBezTo>
                  <a:cubicBezTo>
                    <a:pt x="33" y="382"/>
                    <a:pt x="38" y="383"/>
                    <a:pt x="44" y="383"/>
                  </a:cubicBezTo>
                  <a:cubicBezTo>
                    <a:pt x="81" y="383"/>
                    <a:pt x="155" y="309"/>
                    <a:pt x="229" y="235"/>
                  </a:cubicBezTo>
                  <a:cubicBezTo>
                    <a:pt x="315" y="120"/>
                    <a:pt x="344" y="34"/>
                    <a:pt x="315" y="6"/>
                  </a:cubicBezTo>
                  <a:cubicBezTo>
                    <a:pt x="311" y="2"/>
                    <a:pt x="307"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5"/>
            <p:cNvSpPr/>
            <p:nvPr/>
          </p:nvSpPr>
          <p:spPr>
            <a:xfrm>
              <a:off x="3287344" y="1878075"/>
              <a:ext cx="14933" cy="40051"/>
            </a:xfrm>
            <a:custGeom>
              <a:avLst/>
              <a:gdLst/>
              <a:ahLst/>
              <a:cxnLst/>
              <a:rect l="l" t="t" r="r" b="b"/>
              <a:pathLst>
                <a:path w="173" h="464" extrusionOk="0">
                  <a:moveTo>
                    <a:pt x="134" y="1"/>
                  </a:moveTo>
                  <a:cubicBezTo>
                    <a:pt x="103" y="1"/>
                    <a:pt x="55" y="103"/>
                    <a:pt x="29" y="206"/>
                  </a:cubicBezTo>
                  <a:cubicBezTo>
                    <a:pt x="0" y="349"/>
                    <a:pt x="0" y="435"/>
                    <a:pt x="29" y="463"/>
                  </a:cubicBezTo>
                  <a:cubicBezTo>
                    <a:pt x="58" y="463"/>
                    <a:pt x="115" y="349"/>
                    <a:pt x="143" y="234"/>
                  </a:cubicBezTo>
                  <a:cubicBezTo>
                    <a:pt x="172" y="120"/>
                    <a:pt x="172" y="5"/>
                    <a:pt x="143" y="5"/>
                  </a:cubicBezTo>
                  <a:cubicBezTo>
                    <a:pt x="140" y="2"/>
                    <a:pt x="137" y="1"/>
                    <a:pt x="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5"/>
            <p:cNvSpPr/>
            <p:nvPr/>
          </p:nvSpPr>
          <p:spPr>
            <a:xfrm>
              <a:off x="3299688" y="1878075"/>
              <a:ext cx="14933" cy="40051"/>
            </a:xfrm>
            <a:custGeom>
              <a:avLst/>
              <a:gdLst/>
              <a:ahLst/>
              <a:cxnLst/>
              <a:rect l="l" t="t" r="r" b="b"/>
              <a:pathLst>
                <a:path w="173" h="464" extrusionOk="0">
                  <a:moveTo>
                    <a:pt x="46" y="1"/>
                  </a:moveTo>
                  <a:cubicBezTo>
                    <a:pt x="41" y="1"/>
                    <a:pt x="35" y="2"/>
                    <a:pt x="29" y="5"/>
                  </a:cubicBezTo>
                  <a:cubicBezTo>
                    <a:pt x="0" y="5"/>
                    <a:pt x="0" y="120"/>
                    <a:pt x="29" y="234"/>
                  </a:cubicBezTo>
                  <a:cubicBezTo>
                    <a:pt x="86" y="377"/>
                    <a:pt x="115" y="463"/>
                    <a:pt x="144" y="463"/>
                  </a:cubicBezTo>
                  <a:cubicBezTo>
                    <a:pt x="172" y="435"/>
                    <a:pt x="172" y="349"/>
                    <a:pt x="144" y="206"/>
                  </a:cubicBezTo>
                  <a:cubicBezTo>
                    <a:pt x="118" y="103"/>
                    <a:pt x="92"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3304608" y="1875571"/>
              <a:ext cx="27276" cy="33146"/>
            </a:xfrm>
            <a:custGeom>
              <a:avLst/>
              <a:gdLst/>
              <a:ahLst/>
              <a:cxnLst/>
              <a:rect l="l" t="t" r="r" b="b"/>
              <a:pathLst>
                <a:path w="316" h="384" extrusionOk="0">
                  <a:moveTo>
                    <a:pt x="44" y="0"/>
                  </a:moveTo>
                  <a:cubicBezTo>
                    <a:pt x="38" y="0"/>
                    <a:pt x="33" y="2"/>
                    <a:pt x="29" y="6"/>
                  </a:cubicBezTo>
                  <a:cubicBezTo>
                    <a:pt x="1" y="34"/>
                    <a:pt x="29" y="120"/>
                    <a:pt x="115" y="235"/>
                  </a:cubicBezTo>
                  <a:cubicBezTo>
                    <a:pt x="190" y="309"/>
                    <a:pt x="264" y="383"/>
                    <a:pt x="283" y="383"/>
                  </a:cubicBezTo>
                  <a:cubicBezTo>
                    <a:pt x="285" y="383"/>
                    <a:pt x="287" y="382"/>
                    <a:pt x="287" y="378"/>
                  </a:cubicBezTo>
                  <a:cubicBezTo>
                    <a:pt x="316" y="378"/>
                    <a:pt x="287" y="263"/>
                    <a:pt x="201" y="149"/>
                  </a:cubicBezTo>
                  <a:cubicBezTo>
                    <a:pt x="151" y="74"/>
                    <a:pt x="80" y="0"/>
                    <a:pt x="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5"/>
            <p:cNvSpPr/>
            <p:nvPr/>
          </p:nvSpPr>
          <p:spPr>
            <a:xfrm>
              <a:off x="3309528" y="1872550"/>
              <a:ext cx="37203" cy="21838"/>
            </a:xfrm>
            <a:custGeom>
              <a:avLst/>
              <a:gdLst/>
              <a:ahLst/>
              <a:cxnLst/>
              <a:rect l="l" t="t" r="r" b="b"/>
              <a:pathLst>
                <a:path w="431" h="253" extrusionOk="0">
                  <a:moveTo>
                    <a:pt x="36" y="1"/>
                  </a:moveTo>
                  <a:cubicBezTo>
                    <a:pt x="20" y="1"/>
                    <a:pt x="9" y="4"/>
                    <a:pt x="1" y="12"/>
                  </a:cubicBezTo>
                  <a:cubicBezTo>
                    <a:pt x="1" y="41"/>
                    <a:pt x="58" y="98"/>
                    <a:pt x="173" y="184"/>
                  </a:cubicBezTo>
                  <a:cubicBezTo>
                    <a:pt x="256" y="226"/>
                    <a:pt x="340" y="252"/>
                    <a:pt x="379" y="252"/>
                  </a:cubicBezTo>
                  <a:cubicBezTo>
                    <a:pt x="393" y="252"/>
                    <a:pt x="402" y="249"/>
                    <a:pt x="402" y="241"/>
                  </a:cubicBezTo>
                  <a:cubicBezTo>
                    <a:pt x="430" y="212"/>
                    <a:pt x="344" y="127"/>
                    <a:pt x="230" y="69"/>
                  </a:cubicBezTo>
                  <a:cubicBezTo>
                    <a:pt x="146" y="27"/>
                    <a:pt x="78" y="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5"/>
            <p:cNvSpPr/>
            <p:nvPr/>
          </p:nvSpPr>
          <p:spPr>
            <a:xfrm>
              <a:off x="3312031" y="1866163"/>
              <a:ext cx="39620" cy="10962"/>
            </a:xfrm>
            <a:custGeom>
              <a:avLst/>
              <a:gdLst/>
              <a:ahLst/>
              <a:cxnLst/>
              <a:rect l="l" t="t" r="r" b="b"/>
              <a:pathLst>
                <a:path w="459" h="127" extrusionOk="0">
                  <a:moveTo>
                    <a:pt x="230" y="0"/>
                  </a:moveTo>
                  <a:cubicBezTo>
                    <a:pt x="115" y="0"/>
                    <a:pt x="1" y="0"/>
                    <a:pt x="1" y="29"/>
                  </a:cubicBezTo>
                  <a:cubicBezTo>
                    <a:pt x="1" y="57"/>
                    <a:pt x="86" y="86"/>
                    <a:pt x="230" y="115"/>
                  </a:cubicBezTo>
                  <a:cubicBezTo>
                    <a:pt x="263" y="123"/>
                    <a:pt x="297" y="127"/>
                    <a:pt x="327" y="127"/>
                  </a:cubicBezTo>
                  <a:cubicBezTo>
                    <a:pt x="401" y="127"/>
                    <a:pt x="458" y="106"/>
                    <a:pt x="458" y="86"/>
                  </a:cubicBezTo>
                  <a:cubicBezTo>
                    <a:pt x="458" y="57"/>
                    <a:pt x="373"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3309528" y="1851921"/>
              <a:ext cx="42123" cy="13724"/>
            </a:xfrm>
            <a:custGeom>
              <a:avLst/>
              <a:gdLst/>
              <a:ahLst/>
              <a:cxnLst/>
              <a:rect l="l" t="t" r="r" b="b"/>
              <a:pathLst>
                <a:path w="488" h="159" extrusionOk="0">
                  <a:moveTo>
                    <a:pt x="387" y="1"/>
                  </a:moveTo>
                  <a:cubicBezTo>
                    <a:pt x="344" y="1"/>
                    <a:pt x="287" y="8"/>
                    <a:pt x="230" y="22"/>
                  </a:cubicBezTo>
                  <a:cubicBezTo>
                    <a:pt x="115" y="51"/>
                    <a:pt x="1" y="108"/>
                    <a:pt x="30" y="137"/>
                  </a:cubicBezTo>
                  <a:cubicBezTo>
                    <a:pt x="30" y="151"/>
                    <a:pt x="58" y="158"/>
                    <a:pt x="101" y="158"/>
                  </a:cubicBezTo>
                  <a:cubicBezTo>
                    <a:pt x="144" y="158"/>
                    <a:pt x="201" y="151"/>
                    <a:pt x="259" y="137"/>
                  </a:cubicBezTo>
                  <a:cubicBezTo>
                    <a:pt x="373" y="108"/>
                    <a:pt x="487" y="51"/>
                    <a:pt x="459" y="22"/>
                  </a:cubicBezTo>
                  <a:cubicBezTo>
                    <a:pt x="459" y="8"/>
                    <a:pt x="430"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3307111" y="1833362"/>
              <a:ext cx="34700" cy="26068"/>
            </a:xfrm>
            <a:custGeom>
              <a:avLst/>
              <a:gdLst/>
              <a:ahLst/>
              <a:cxnLst/>
              <a:rect l="l" t="t" r="r" b="b"/>
              <a:pathLst>
                <a:path w="402" h="302" extrusionOk="0">
                  <a:moveTo>
                    <a:pt x="351" y="1"/>
                  </a:moveTo>
                  <a:cubicBezTo>
                    <a:pt x="312" y="1"/>
                    <a:pt x="242" y="47"/>
                    <a:pt x="172" y="94"/>
                  </a:cubicBezTo>
                  <a:cubicBezTo>
                    <a:pt x="58" y="180"/>
                    <a:pt x="0" y="266"/>
                    <a:pt x="29" y="294"/>
                  </a:cubicBezTo>
                  <a:cubicBezTo>
                    <a:pt x="29" y="299"/>
                    <a:pt x="33" y="302"/>
                    <a:pt x="39" y="302"/>
                  </a:cubicBezTo>
                  <a:cubicBezTo>
                    <a:pt x="69" y="302"/>
                    <a:pt x="159" y="251"/>
                    <a:pt x="229" y="180"/>
                  </a:cubicBezTo>
                  <a:cubicBezTo>
                    <a:pt x="344" y="123"/>
                    <a:pt x="401" y="8"/>
                    <a:pt x="372" y="8"/>
                  </a:cubicBezTo>
                  <a:cubicBezTo>
                    <a:pt x="367" y="3"/>
                    <a:pt x="360" y="1"/>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3302191" y="1821192"/>
              <a:ext cx="24773" cy="35649"/>
            </a:xfrm>
            <a:custGeom>
              <a:avLst/>
              <a:gdLst/>
              <a:ahLst/>
              <a:cxnLst/>
              <a:rect l="l" t="t" r="r" b="b"/>
              <a:pathLst>
                <a:path w="287" h="413" extrusionOk="0">
                  <a:moveTo>
                    <a:pt x="216" y="1"/>
                  </a:moveTo>
                  <a:cubicBezTo>
                    <a:pt x="185" y="1"/>
                    <a:pt x="136" y="78"/>
                    <a:pt x="86" y="178"/>
                  </a:cubicBezTo>
                  <a:cubicBezTo>
                    <a:pt x="29" y="292"/>
                    <a:pt x="0" y="407"/>
                    <a:pt x="29" y="407"/>
                  </a:cubicBezTo>
                  <a:cubicBezTo>
                    <a:pt x="32" y="410"/>
                    <a:pt x="37" y="412"/>
                    <a:pt x="43" y="412"/>
                  </a:cubicBezTo>
                  <a:cubicBezTo>
                    <a:pt x="79" y="412"/>
                    <a:pt x="151" y="334"/>
                    <a:pt x="200" y="235"/>
                  </a:cubicBezTo>
                  <a:cubicBezTo>
                    <a:pt x="258" y="121"/>
                    <a:pt x="286" y="6"/>
                    <a:pt x="229" y="6"/>
                  </a:cubicBezTo>
                  <a:cubicBezTo>
                    <a:pt x="225" y="2"/>
                    <a:pt x="221"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5"/>
            <p:cNvSpPr/>
            <p:nvPr/>
          </p:nvSpPr>
          <p:spPr>
            <a:xfrm>
              <a:off x="3297184" y="1816358"/>
              <a:ext cx="10013" cy="39965"/>
            </a:xfrm>
            <a:custGeom>
              <a:avLst/>
              <a:gdLst/>
              <a:ahLst/>
              <a:cxnLst/>
              <a:rect l="l" t="t" r="r" b="b"/>
              <a:pathLst>
                <a:path w="116" h="463" extrusionOk="0">
                  <a:moveTo>
                    <a:pt x="42" y="0"/>
                  </a:moveTo>
                  <a:cubicBezTo>
                    <a:pt x="1" y="0"/>
                    <a:pt x="1" y="106"/>
                    <a:pt x="1" y="234"/>
                  </a:cubicBezTo>
                  <a:cubicBezTo>
                    <a:pt x="1" y="348"/>
                    <a:pt x="29" y="463"/>
                    <a:pt x="58" y="463"/>
                  </a:cubicBezTo>
                  <a:cubicBezTo>
                    <a:pt x="87" y="463"/>
                    <a:pt x="115" y="348"/>
                    <a:pt x="115" y="234"/>
                  </a:cubicBezTo>
                  <a:cubicBezTo>
                    <a:pt x="115" y="91"/>
                    <a:pt x="115" y="5"/>
                    <a:pt x="58" y="5"/>
                  </a:cubicBezTo>
                  <a:cubicBezTo>
                    <a:pt x="52" y="2"/>
                    <a:pt x="47" y="0"/>
                    <a:pt x="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5"/>
            <p:cNvSpPr/>
            <p:nvPr/>
          </p:nvSpPr>
          <p:spPr>
            <a:xfrm>
              <a:off x="3279921" y="1819206"/>
              <a:ext cx="19853" cy="37634"/>
            </a:xfrm>
            <a:custGeom>
              <a:avLst/>
              <a:gdLst/>
              <a:ahLst/>
              <a:cxnLst/>
              <a:rect l="l" t="t" r="r" b="b"/>
              <a:pathLst>
                <a:path w="230" h="436" extrusionOk="0">
                  <a:moveTo>
                    <a:pt x="29" y="0"/>
                  </a:moveTo>
                  <a:cubicBezTo>
                    <a:pt x="1" y="29"/>
                    <a:pt x="1" y="115"/>
                    <a:pt x="58" y="258"/>
                  </a:cubicBezTo>
                  <a:cubicBezTo>
                    <a:pt x="107" y="357"/>
                    <a:pt x="157" y="435"/>
                    <a:pt x="188" y="435"/>
                  </a:cubicBezTo>
                  <a:cubicBezTo>
                    <a:pt x="193" y="435"/>
                    <a:pt x="197" y="433"/>
                    <a:pt x="201" y="430"/>
                  </a:cubicBezTo>
                  <a:cubicBezTo>
                    <a:pt x="229" y="430"/>
                    <a:pt x="201" y="315"/>
                    <a:pt x="172" y="201"/>
                  </a:cubicBezTo>
                  <a:cubicBezTo>
                    <a:pt x="144" y="86"/>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3296667" y="1852180"/>
              <a:ext cx="22874" cy="29607"/>
            </a:xfrm>
            <a:custGeom>
              <a:avLst/>
              <a:gdLst/>
              <a:ahLst/>
              <a:cxnLst/>
              <a:rect l="l" t="t" r="r" b="b"/>
              <a:pathLst>
                <a:path w="265" h="343" extrusionOk="0">
                  <a:moveTo>
                    <a:pt x="104" y="0"/>
                  </a:moveTo>
                  <a:cubicBezTo>
                    <a:pt x="1" y="0"/>
                    <a:pt x="3" y="342"/>
                    <a:pt x="111" y="342"/>
                  </a:cubicBezTo>
                  <a:cubicBezTo>
                    <a:pt x="130" y="342"/>
                    <a:pt x="153" y="331"/>
                    <a:pt x="179" y="305"/>
                  </a:cubicBezTo>
                  <a:cubicBezTo>
                    <a:pt x="264" y="219"/>
                    <a:pt x="264" y="105"/>
                    <a:pt x="179" y="48"/>
                  </a:cubicBezTo>
                  <a:cubicBezTo>
                    <a:pt x="149" y="14"/>
                    <a:pt x="124" y="0"/>
                    <a:pt x="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a:off x="3284841" y="1858740"/>
              <a:ext cx="36944" cy="19508"/>
            </a:xfrm>
            <a:custGeom>
              <a:avLst/>
              <a:gdLst/>
              <a:ahLst/>
              <a:cxnLst/>
              <a:rect l="l" t="t" r="r" b="b"/>
              <a:pathLst>
                <a:path w="428" h="226" extrusionOk="0">
                  <a:moveTo>
                    <a:pt x="316" y="0"/>
                  </a:moveTo>
                  <a:cubicBezTo>
                    <a:pt x="316" y="29"/>
                    <a:pt x="316" y="86"/>
                    <a:pt x="287" y="115"/>
                  </a:cubicBezTo>
                  <a:cubicBezTo>
                    <a:pt x="244" y="143"/>
                    <a:pt x="194" y="158"/>
                    <a:pt x="147" y="158"/>
                  </a:cubicBezTo>
                  <a:cubicBezTo>
                    <a:pt x="101" y="158"/>
                    <a:pt x="58" y="143"/>
                    <a:pt x="29" y="115"/>
                  </a:cubicBezTo>
                  <a:lnTo>
                    <a:pt x="29" y="86"/>
                  </a:lnTo>
                  <a:lnTo>
                    <a:pt x="1" y="115"/>
                  </a:lnTo>
                  <a:cubicBezTo>
                    <a:pt x="1" y="194"/>
                    <a:pt x="59" y="225"/>
                    <a:pt x="128" y="225"/>
                  </a:cubicBezTo>
                  <a:cubicBezTo>
                    <a:pt x="258" y="225"/>
                    <a:pt x="428" y="113"/>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a:off x="3741890" y="1834053"/>
              <a:ext cx="22270" cy="20457"/>
            </a:xfrm>
            <a:custGeom>
              <a:avLst/>
              <a:gdLst/>
              <a:ahLst/>
              <a:cxnLst/>
              <a:rect l="l" t="t" r="r" b="b"/>
              <a:pathLst>
                <a:path w="258" h="237" extrusionOk="0">
                  <a:moveTo>
                    <a:pt x="229" y="0"/>
                  </a:moveTo>
                  <a:cubicBezTo>
                    <a:pt x="229" y="0"/>
                    <a:pt x="143" y="29"/>
                    <a:pt x="86" y="86"/>
                  </a:cubicBezTo>
                  <a:cubicBezTo>
                    <a:pt x="29" y="143"/>
                    <a:pt x="0" y="229"/>
                    <a:pt x="0" y="229"/>
                  </a:cubicBezTo>
                  <a:cubicBezTo>
                    <a:pt x="6" y="234"/>
                    <a:pt x="12" y="237"/>
                    <a:pt x="19" y="237"/>
                  </a:cubicBezTo>
                  <a:cubicBezTo>
                    <a:pt x="50" y="237"/>
                    <a:pt x="97" y="190"/>
                    <a:pt x="143" y="143"/>
                  </a:cubicBezTo>
                  <a:cubicBezTo>
                    <a:pt x="201" y="86"/>
                    <a:pt x="258" y="29"/>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a:off x="3734466" y="1812646"/>
              <a:ext cx="27276" cy="14070"/>
            </a:xfrm>
            <a:custGeom>
              <a:avLst/>
              <a:gdLst/>
              <a:ahLst/>
              <a:cxnLst/>
              <a:rect l="l" t="t" r="r" b="b"/>
              <a:pathLst>
                <a:path w="316" h="163" extrusionOk="0">
                  <a:moveTo>
                    <a:pt x="65" y="0"/>
                  </a:moveTo>
                  <a:cubicBezTo>
                    <a:pt x="44" y="0"/>
                    <a:pt x="29" y="7"/>
                    <a:pt x="29" y="19"/>
                  </a:cubicBezTo>
                  <a:cubicBezTo>
                    <a:pt x="0" y="19"/>
                    <a:pt x="58" y="76"/>
                    <a:pt x="144" y="105"/>
                  </a:cubicBezTo>
                  <a:cubicBezTo>
                    <a:pt x="229" y="162"/>
                    <a:pt x="287" y="162"/>
                    <a:pt x="315" y="162"/>
                  </a:cubicBezTo>
                  <a:cubicBezTo>
                    <a:pt x="315" y="134"/>
                    <a:pt x="258" y="76"/>
                    <a:pt x="172" y="48"/>
                  </a:cubicBezTo>
                  <a:cubicBezTo>
                    <a:pt x="139" y="14"/>
                    <a:pt x="95"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a:off x="3731963" y="1824127"/>
              <a:ext cx="27276" cy="7510"/>
            </a:xfrm>
            <a:custGeom>
              <a:avLst/>
              <a:gdLst/>
              <a:ahLst/>
              <a:cxnLst/>
              <a:rect l="l" t="t" r="r" b="b"/>
              <a:pathLst>
                <a:path w="316" h="87" extrusionOk="0">
                  <a:moveTo>
                    <a:pt x="173" y="1"/>
                  </a:moveTo>
                  <a:cubicBezTo>
                    <a:pt x="87" y="1"/>
                    <a:pt x="1" y="1"/>
                    <a:pt x="1" y="29"/>
                  </a:cubicBezTo>
                  <a:cubicBezTo>
                    <a:pt x="1" y="58"/>
                    <a:pt x="87" y="87"/>
                    <a:pt x="173" y="87"/>
                  </a:cubicBezTo>
                  <a:cubicBezTo>
                    <a:pt x="258" y="87"/>
                    <a:pt x="316" y="87"/>
                    <a:pt x="316" y="58"/>
                  </a:cubicBezTo>
                  <a:cubicBezTo>
                    <a:pt x="316" y="29"/>
                    <a:pt x="258" y="1"/>
                    <a:pt x="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a:off x="3734466" y="1830514"/>
              <a:ext cx="27276" cy="12084"/>
            </a:xfrm>
            <a:custGeom>
              <a:avLst/>
              <a:gdLst/>
              <a:ahLst/>
              <a:cxnLst/>
              <a:rect l="l" t="t" r="r" b="b"/>
              <a:pathLst>
                <a:path w="316" h="140" extrusionOk="0">
                  <a:moveTo>
                    <a:pt x="273" y="1"/>
                  </a:moveTo>
                  <a:cubicBezTo>
                    <a:pt x="251" y="1"/>
                    <a:pt x="204" y="21"/>
                    <a:pt x="144" y="41"/>
                  </a:cubicBezTo>
                  <a:cubicBezTo>
                    <a:pt x="58" y="41"/>
                    <a:pt x="0" y="98"/>
                    <a:pt x="0" y="127"/>
                  </a:cubicBezTo>
                  <a:cubicBezTo>
                    <a:pt x="0" y="137"/>
                    <a:pt x="10" y="140"/>
                    <a:pt x="26" y="140"/>
                  </a:cubicBezTo>
                  <a:cubicBezTo>
                    <a:pt x="58" y="140"/>
                    <a:pt x="115" y="127"/>
                    <a:pt x="172" y="127"/>
                  </a:cubicBezTo>
                  <a:cubicBezTo>
                    <a:pt x="258" y="70"/>
                    <a:pt x="315" y="41"/>
                    <a:pt x="287" y="13"/>
                  </a:cubicBezTo>
                  <a:cubicBezTo>
                    <a:pt x="287" y="4"/>
                    <a:pt x="282"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a:off x="3751730" y="1836470"/>
              <a:ext cx="14933" cy="25464"/>
            </a:xfrm>
            <a:custGeom>
              <a:avLst/>
              <a:gdLst/>
              <a:ahLst/>
              <a:cxnLst/>
              <a:rect l="l" t="t" r="r" b="b"/>
              <a:pathLst>
                <a:path w="173" h="295" extrusionOk="0">
                  <a:moveTo>
                    <a:pt x="144" y="1"/>
                  </a:moveTo>
                  <a:cubicBezTo>
                    <a:pt x="115" y="1"/>
                    <a:pt x="87" y="58"/>
                    <a:pt x="58" y="144"/>
                  </a:cubicBezTo>
                  <a:cubicBezTo>
                    <a:pt x="29" y="230"/>
                    <a:pt x="1" y="287"/>
                    <a:pt x="29" y="287"/>
                  </a:cubicBezTo>
                  <a:cubicBezTo>
                    <a:pt x="34" y="292"/>
                    <a:pt x="40" y="294"/>
                    <a:pt x="45" y="294"/>
                  </a:cubicBezTo>
                  <a:cubicBezTo>
                    <a:pt x="68" y="294"/>
                    <a:pt x="92" y="243"/>
                    <a:pt x="115" y="172"/>
                  </a:cubicBezTo>
                  <a:cubicBezTo>
                    <a:pt x="173" y="87"/>
                    <a:pt x="173"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a:off x="3764073" y="1836470"/>
              <a:ext cx="7510" cy="27276"/>
            </a:xfrm>
            <a:custGeom>
              <a:avLst/>
              <a:gdLst/>
              <a:ahLst/>
              <a:cxnLst/>
              <a:rect l="l" t="t" r="r" b="b"/>
              <a:pathLst>
                <a:path w="87" h="316" extrusionOk="0">
                  <a:moveTo>
                    <a:pt x="30" y="1"/>
                  </a:moveTo>
                  <a:cubicBezTo>
                    <a:pt x="30" y="1"/>
                    <a:pt x="1" y="87"/>
                    <a:pt x="1" y="172"/>
                  </a:cubicBezTo>
                  <a:cubicBezTo>
                    <a:pt x="1" y="258"/>
                    <a:pt x="30" y="316"/>
                    <a:pt x="58" y="316"/>
                  </a:cubicBezTo>
                  <a:cubicBezTo>
                    <a:pt x="87" y="316"/>
                    <a:pt x="87" y="258"/>
                    <a:pt x="87" y="172"/>
                  </a:cubicBezTo>
                  <a:cubicBezTo>
                    <a:pt x="87" y="87"/>
                    <a:pt x="58"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a:off x="3769079" y="1836470"/>
              <a:ext cx="14847" cy="24773"/>
            </a:xfrm>
            <a:custGeom>
              <a:avLst/>
              <a:gdLst/>
              <a:ahLst/>
              <a:cxnLst/>
              <a:rect l="l" t="t" r="r" b="b"/>
              <a:pathLst>
                <a:path w="172" h="287" extrusionOk="0">
                  <a:moveTo>
                    <a:pt x="29" y="1"/>
                  </a:moveTo>
                  <a:cubicBezTo>
                    <a:pt x="0" y="1"/>
                    <a:pt x="29" y="87"/>
                    <a:pt x="57" y="172"/>
                  </a:cubicBezTo>
                  <a:cubicBezTo>
                    <a:pt x="86" y="230"/>
                    <a:pt x="143" y="287"/>
                    <a:pt x="172" y="287"/>
                  </a:cubicBezTo>
                  <a:cubicBezTo>
                    <a:pt x="172" y="287"/>
                    <a:pt x="172" y="201"/>
                    <a:pt x="115" y="115"/>
                  </a:cubicBezTo>
                  <a:cubicBezTo>
                    <a:pt x="86" y="58"/>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a:off x="3771496" y="1835520"/>
              <a:ext cx="24773" cy="18990"/>
            </a:xfrm>
            <a:custGeom>
              <a:avLst/>
              <a:gdLst/>
              <a:ahLst/>
              <a:cxnLst/>
              <a:rect l="l" t="t" r="r" b="b"/>
              <a:pathLst>
                <a:path w="287" h="220" extrusionOk="0">
                  <a:moveTo>
                    <a:pt x="41" y="1"/>
                  </a:moveTo>
                  <a:cubicBezTo>
                    <a:pt x="33" y="1"/>
                    <a:pt x="29" y="4"/>
                    <a:pt x="29" y="12"/>
                  </a:cubicBezTo>
                  <a:cubicBezTo>
                    <a:pt x="1" y="12"/>
                    <a:pt x="29" y="69"/>
                    <a:pt x="115" y="126"/>
                  </a:cubicBezTo>
                  <a:cubicBezTo>
                    <a:pt x="162" y="173"/>
                    <a:pt x="228" y="220"/>
                    <a:pt x="250" y="220"/>
                  </a:cubicBezTo>
                  <a:cubicBezTo>
                    <a:pt x="255" y="220"/>
                    <a:pt x="258" y="217"/>
                    <a:pt x="258" y="212"/>
                  </a:cubicBezTo>
                  <a:cubicBezTo>
                    <a:pt x="287" y="183"/>
                    <a:pt x="230" y="126"/>
                    <a:pt x="172" y="69"/>
                  </a:cubicBezTo>
                  <a:cubicBezTo>
                    <a:pt x="110" y="27"/>
                    <a:pt x="62"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a:off x="3773999" y="1829737"/>
              <a:ext cx="27276" cy="11135"/>
            </a:xfrm>
            <a:custGeom>
              <a:avLst/>
              <a:gdLst/>
              <a:ahLst/>
              <a:cxnLst/>
              <a:rect l="l" t="t" r="r" b="b"/>
              <a:pathLst>
                <a:path w="316" h="129" extrusionOk="0">
                  <a:moveTo>
                    <a:pt x="65" y="0"/>
                  </a:moveTo>
                  <a:cubicBezTo>
                    <a:pt x="36" y="0"/>
                    <a:pt x="15" y="7"/>
                    <a:pt x="0" y="22"/>
                  </a:cubicBezTo>
                  <a:cubicBezTo>
                    <a:pt x="0" y="50"/>
                    <a:pt x="58" y="79"/>
                    <a:pt x="143" y="107"/>
                  </a:cubicBezTo>
                  <a:cubicBezTo>
                    <a:pt x="186" y="122"/>
                    <a:pt x="229" y="129"/>
                    <a:pt x="262" y="129"/>
                  </a:cubicBezTo>
                  <a:cubicBezTo>
                    <a:pt x="294" y="129"/>
                    <a:pt x="315" y="122"/>
                    <a:pt x="315" y="107"/>
                  </a:cubicBezTo>
                  <a:cubicBezTo>
                    <a:pt x="315" y="79"/>
                    <a:pt x="258" y="50"/>
                    <a:pt x="172" y="22"/>
                  </a:cubicBezTo>
                  <a:cubicBezTo>
                    <a:pt x="129" y="7"/>
                    <a:pt x="93"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a:off x="3776416" y="1823004"/>
              <a:ext cx="27276" cy="7251"/>
            </a:xfrm>
            <a:custGeom>
              <a:avLst/>
              <a:gdLst/>
              <a:ahLst/>
              <a:cxnLst/>
              <a:rect l="l" t="t" r="r" b="b"/>
              <a:pathLst>
                <a:path w="316" h="84" extrusionOk="0">
                  <a:moveTo>
                    <a:pt x="227" y="1"/>
                  </a:moveTo>
                  <a:cubicBezTo>
                    <a:pt x="201" y="1"/>
                    <a:pt x="173" y="4"/>
                    <a:pt x="144" y="14"/>
                  </a:cubicBezTo>
                  <a:cubicBezTo>
                    <a:pt x="58" y="14"/>
                    <a:pt x="1" y="42"/>
                    <a:pt x="1" y="71"/>
                  </a:cubicBezTo>
                  <a:cubicBezTo>
                    <a:pt x="1" y="71"/>
                    <a:pt x="26" y="84"/>
                    <a:pt x="77" y="84"/>
                  </a:cubicBezTo>
                  <a:cubicBezTo>
                    <a:pt x="103" y="84"/>
                    <a:pt x="135" y="80"/>
                    <a:pt x="173" y="71"/>
                  </a:cubicBezTo>
                  <a:cubicBezTo>
                    <a:pt x="259"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a:off x="3771496" y="1810747"/>
              <a:ext cx="27276" cy="15969"/>
            </a:xfrm>
            <a:custGeom>
              <a:avLst/>
              <a:gdLst/>
              <a:ahLst/>
              <a:cxnLst/>
              <a:rect l="l" t="t" r="r" b="b"/>
              <a:pathLst>
                <a:path w="316" h="185" extrusionOk="0">
                  <a:moveTo>
                    <a:pt x="268" y="1"/>
                  </a:moveTo>
                  <a:cubicBezTo>
                    <a:pt x="239" y="1"/>
                    <a:pt x="184" y="21"/>
                    <a:pt x="144" y="41"/>
                  </a:cubicBezTo>
                  <a:cubicBezTo>
                    <a:pt x="58" y="98"/>
                    <a:pt x="1" y="156"/>
                    <a:pt x="29" y="184"/>
                  </a:cubicBezTo>
                  <a:cubicBezTo>
                    <a:pt x="29" y="184"/>
                    <a:pt x="115" y="184"/>
                    <a:pt x="172" y="127"/>
                  </a:cubicBezTo>
                  <a:cubicBezTo>
                    <a:pt x="258" y="70"/>
                    <a:pt x="316" y="13"/>
                    <a:pt x="287" y="13"/>
                  </a:cubicBezTo>
                  <a:cubicBezTo>
                    <a:pt x="287" y="4"/>
                    <a:pt x="280" y="1"/>
                    <a:pt x="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a:off x="3769079" y="1801943"/>
              <a:ext cx="19853" cy="22960"/>
            </a:xfrm>
            <a:custGeom>
              <a:avLst/>
              <a:gdLst/>
              <a:ahLst/>
              <a:cxnLst/>
              <a:rect l="l" t="t" r="r" b="b"/>
              <a:pathLst>
                <a:path w="230" h="266" extrusionOk="0">
                  <a:moveTo>
                    <a:pt x="200" y="0"/>
                  </a:moveTo>
                  <a:cubicBezTo>
                    <a:pt x="200" y="0"/>
                    <a:pt x="143" y="29"/>
                    <a:pt x="86" y="115"/>
                  </a:cubicBezTo>
                  <a:cubicBezTo>
                    <a:pt x="29" y="172"/>
                    <a:pt x="0" y="258"/>
                    <a:pt x="29" y="258"/>
                  </a:cubicBezTo>
                  <a:cubicBezTo>
                    <a:pt x="34" y="263"/>
                    <a:pt x="40" y="265"/>
                    <a:pt x="46" y="265"/>
                  </a:cubicBezTo>
                  <a:cubicBezTo>
                    <a:pt x="77" y="265"/>
                    <a:pt x="120" y="214"/>
                    <a:pt x="143" y="143"/>
                  </a:cubicBezTo>
                  <a:cubicBezTo>
                    <a:pt x="200" y="86"/>
                    <a:pt x="229" y="0"/>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a:off x="3766576" y="1794520"/>
              <a:ext cx="9927" cy="27276"/>
            </a:xfrm>
            <a:custGeom>
              <a:avLst/>
              <a:gdLst/>
              <a:ahLst/>
              <a:cxnLst/>
              <a:rect l="l" t="t" r="r" b="b"/>
              <a:pathLst>
                <a:path w="115" h="316" extrusionOk="0">
                  <a:moveTo>
                    <a:pt x="86" y="0"/>
                  </a:moveTo>
                  <a:cubicBezTo>
                    <a:pt x="86" y="0"/>
                    <a:pt x="29" y="57"/>
                    <a:pt x="29" y="143"/>
                  </a:cubicBezTo>
                  <a:cubicBezTo>
                    <a:pt x="1" y="229"/>
                    <a:pt x="29" y="315"/>
                    <a:pt x="29" y="315"/>
                  </a:cubicBezTo>
                  <a:cubicBezTo>
                    <a:pt x="29" y="315"/>
                    <a:pt x="58" y="258"/>
                    <a:pt x="86" y="172"/>
                  </a:cubicBezTo>
                  <a:cubicBezTo>
                    <a:pt x="115" y="86"/>
                    <a:pt x="86"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a:off x="3756736" y="1794520"/>
              <a:ext cx="9927" cy="27276"/>
            </a:xfrm>
            <a:custGeom>
              <a:avLst/>
              <a:gdLst/>
              <a:ahLst/>
              <a:cxnLst/>
              <a:rect l="l" t="t" r="r" b="b"/>
              <a:pathLst>
                <a:path w="115" h="316" extrusionOk="0">
                  <a:moveTo>
                    <a:pt x="29" y="0"/>
                  </a:moveTo>
                  <a:cubicBezTo>
                    <a:pt x="0" y="29"/>
                    <a:pt x="29" y="86"/>
                    <a:pt x="29" y="172"/>
                  </a:cubicBezTo>
                  <a:cubicBezTo>
                    <a:pt x="29" y="258"/>
                    <a:pt x="57" y="315"/>
                    <a:pt x="86" y="315"/>
                  </a:cubicBezTo>
                  <a:cubicBezTo>
                    <a:pt x="115" y="315"/>
                    <a:pt x="115" y="229"/>
                    <a:pt x="86" y="143"/>
                  </a:cubicBezTo>
                  <a:cubicBezTo>
                    <a:pt x="86" y="57"/>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5"/>
            <p:cNvSpPr/>
            <p:nvPr/>
          </p:nvSpPr>
          <p:spPr>
            <a:xfrm>
              <a:off x="3744306" y="1801253"/>
              <a:ext cx="19853" cy="22960"/>
            </a:xfrm>
            <a:custGeom>
              <a:avLst/>
              <a:gdLst/>
              <a:ahLst/>
              <a:cxnLst/>
              <a:rect l="l" t="t" r="r" b="b"/>
              <a:pathLst>
                <a:path w="230" h="266" extrusionOk="0">
                  <a:moveTo>
                    <a:pt x="35" y="0"/>
                  </a:moveTo>
                  <a:cubicBezTo>
                    <a:pt x="31" y="0"/>
                    <a:pt x="30" y="3"/>
                    <a:pt x="30" y="8"/>
                  </a:cubicBezTo>
                  <a:cubicBezTo>
                    <a:pt x="1" y="8"/>
                    <a:pt x="30" y="94"/>
                    <a:pt x="87" y="151"/>
                  </a:cubicBezTo>
                  <a:cubicBezTo>
                    <a:pt x="144" y="237"/>
                    <a:pt x="201" y="266"/>
                    <a:pt x="230" y="266"/>
                  </a:cubicBezTo>
                  <a:cubicBezTo>
                    <a:pt x="230" y="237"/>
                    <a:pt x="230" y="180"/>
                    <a:pt x="144" y="94"/>
                  </a:cubicBezTo>
                  <a:cubicBezTo>
                    <a:pt x="97" y="47"/>
                    <a:pt x="51" y="0"/>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5"/>
            <p:cNvSpPr/>
            <p:nvPr/>
          </p:nvSpPr>
          <p:spPr>
            <a:xfrm>
              <a:off x="3739386" y="1805914"/>
              <a:ext cx="22356" cy="19249"/>
            </a:xfrm>
            <a:custGeom>
              <a:avLst/>
              <a:gdLst/>
              <a:ahLst/>
              <a:cxnLst/>
              <a:rect l="l" t="t" r="r" b="b"/>
              <a:pathLst>
                <a:path w="259" h="223" extrusionOk="0">
                  <a:moveTo>
                    <a:pt x="46" y="0"/>
                  </a:moveTo>
                  <a:cubicBezTo>
                    <a:pt x="35" y="0"/>
                    <a:pt x="29" y="4"/>
                    <a:pt x="29" y="11"/>
                  </a:cubicBezTo>
                  <a:cubicBezTo>
                    <a:pt x="1" y="11"/>
                    <a:pt x="58" y="69"/>
                    <a:pt x="115" y="154"/>
                  </a:cubicBezTo>
                  <a:cubicBezTo>
                    <a:pt x="157" y="196"/>
                    <a:pt x="214" y="223"/>
                    <a:pt x="242" y="223"/>
                  </a:cubicBezTo>
                  <a:cubicBezTo>
                    <a:pt x="252" y="223"/>
                    <a:pt x="258" y="219"/>
                    <a:pt x="258" y="212"/>
                  </a:cubicBezTo>
                  <a:cubicBezTo>
                    <a:pt x="258" y="212"/>
                    <a:pt x="230" y="126"/>
                    <a:pt x="172" y="69"/>
                  </a:cubicBezTo>
                  <a:cubicBezTo>
                    <a:pt x="131" y="27"/>
                    <a:pt x="73"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3734466" y="1817308"/>
              <a:ext cx="27276" cy="11221"/>
            </a:xfrm>
            <a:custGeom>
              <a:avLst/>
              <a:gdLst/>
              <a:ahLst/>
              <a:cxnLst/>
              <a:rect l="l" t="t" r="r" b="b"/>
              <a:pathLst>
                <a:path w="316" h="130" extrusionOk="0">
                  <a:moveTo>
                    <a:pt x="54" y="1"/>
                  </a:moveTo>
                  <a:cubicBezTo>
                    <a:pt x="22" y="1"/>
                    <a:pt x="0" y="8"/>
                    <a:pt x="0" y="22"/>
                  </a:cubicBezTo>
                  <a:cubicBezTo>
                    <a:pt x="0" y="51"/>
                    <a:pt x="58" y="80"/>
                    <a:pt x="144" y="108"/>
                  </a:cubicBezTo>
                  <a:cubicBezTo>
                    <a:pt x="172" y="123"/>
                    <a:pt x="208" y="130"/>
                    <a:pt x="237" y="130"/>
                  </a:cubicBezTo>
                  <a:cubicBezTo>
                    <a:pt x="265" y="130"/>
                    <a:pt x="287" y="123"/>
                    <a:pt x="287" y="108"/>
                  </a:cubicBezTo>
                  <a:cubicBezTo>
                    <a:pt x="315" y="80"/>
                    <a:pt x="229" y="51"/>
                    <a:pt x="172" y="22"/>
                  </a:cubicBezTo>
                  <a:cubicBezTo>
                    <a:pt x="129" y="8"/>
                    <a:pt x="86"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3731963" y="1828097"/>
              <a:ext cx="27276" cy="8459"/>
            </a:xfrm>
            <a:custGeom>
              <a:avLst/>
              <a:gdLst/>
              <a:ahLst/>
              <a:cxnLst/>
              <a:rect l="l" t="t" r="r" b="b"/>
              <a:pathLst>
                <a:path w="316" h="98" extrusionOk="0">
                  <a:moveTo>
                    <a:pt x="240" y="0"/>
                  </a:moveTo>
                  <a:cubicBezTo>
                    <a:pt x="220" y="0"/>
                    <a:pt x="198" y="4"/>
                    <a:pt x="173" y="12"/>
                  </a:cubicBezTo>
                  <a:cubicBezTo>
                    <a:pt x="58" y="12"/>
                    <a:pt x="1" y="41"/>
                    <a:pt x="1" y="69"/>
                  </a:cubicBezTo>
                  <a:cubicBezTo>
                    <a:pt x="1" y="69"/>
                    <a:pt x="87" y="98"/>
                    <a:pt x="173" y="98"/>
                  </a:cubicBezTo>
                  <a:cubicBezTo>
                    <a:pt x="258" y="98"/>
                    <a:pt x="316" y="41"/>
                    <a:pt x="316" y="41"/>
                  </a:cubicBezTo>
                  <a:cubicBezTo>
                    <a:pt x="316" y="20"/>
                    <a:pt x="287" y="0"/>
                    <a:pt x="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a:off x="3736969" y="1831550"/>
              <a:ext cx="24773" cy="15882"/>
            </a:xfrm>
            <a:custGeom>
              <a:avLst/>
              <a:gdLst/>
              <a:ahLst/>
              <a:cxnLst/>
              <a:rect l="l" t="t" r="r" b="b"/>
              <a:pathLst>
                <a:path w="287" h="184" extrusionOk="0">
                  <a:moveTo>
                    <a:pt x="286" y="1"/>
                  </a:moveTo>
                  <a:cubicBezTo>
                    <a:pt x="258" y="1"/>
                    <a:pt x="200" y="1"/>
                    <a:pt x="115" y="58"/>
                  </a:cubicBezTo>
                  <a:cubicBezTo>
                    <a:pt x="57" y="115"/>
                    <a:pt x="0" y="144"/>
                    <a:pt x="0" y="172"/>
                  </a:cubicBezTo>
                  <a:cubicBezTo>
                    <a:pt x="0" y="180"/>
                    <a:pt x="6" y="183"/>
                    <a:pt x="17" y="183"/>
                  </a:cubicBezTo>
                  <a:cubicBezTo>
                    <a:pt x="46" y="183"/>
                    <a:pt x="109" y="157"/>
                    <a:pt x="172" y="115"/>
                  </a:cubicBezTo>
                  <a:cubicBezTo>
                    <a:pt x="229" y="86"/>
                    <a:pt x="286" y="2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a:off x="3746810" y="1835866"/>
              <a:ext cx="19853" cy="22960"/>
            </a:xfrm>
            <a:custGeom>
              <a:avLst/>
              <a:gdLst/>
              <a:ahLst/>
              <a:cxnLst/>
              <a:rect l="l" t="t" r="r" b="b"/>
              <a:pathLst>
                <a:path w="230" h="266" extrusionOk="0">
                  <a:moveTo>
                    <a:pt x="182" y="0"/>
                  </a:moveTo>
                  <a:cubicBezTo>
                    <a:pt x="151" y="0"/>
                    <a:pt x="105" y="47"/>
                    <a:pt x="58" y="94"/>
                  </a:cubicBezTo>
                  <a:cubicBezTo>
                    <a:pt x="29" y="179"/>
                    <a:pt x="1" y="237"/>
                    <a:pt x="1" y="265"/>
                  </a:cubicBezTo>
                  <a:cubicBezTo>
                    <a:pt x="29" y="265"/>
                    <a:pt x="86" y="208"/>
                    <a:pt x="144" y="151"/>
                  </a:cubicBezTo>
                  <a:cubicBezTo>
                    <a:pt x="201" y="65"/>
                    <a:pt x="230" y="8"/>
                    <a:pt x="201" y="8"/>
                  </a:cubicBezTo>
                  <a:cubicBezTo>
                    <a:pt x="196" y="3"/>
                    <a:pt x="189" y="0"/>
                    <a:pt x="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3756736" y="1836470"/>
              <a:ext cx="12430" cy="27276"/>
            </a:xfrm>
            <a:custGeom>
              <a:avLst/>
              <a:gdLst/>
              <a:ahLst/>
              <a:cxnLst/>
              <a:rect l="l" t="t" r="r" b="b"/>
              <a:pathLst>
                <a:path w="144" h="316" extrusionOk="0">
                  <a:moveTo>
                    <a:pt x="115" y="1"/>
                  </a:moveTo>
                  <a:cubicBezTo>
                    <a:pt x="86" y="1"/>
                    <a:pt x="57" y="58"/>
                    <a:pt x="29" y="144"/>
                  </a:cubicBezTo>
                  <a:cubicBezTo>
                    <a:pt x="0" y="230"/>
                    <a:pt x="0" y="316"/>
                    <a:pt x="29" y="316"/>
                  </a:cubicBezTo>
                  <a:cubicBezTo>
                    <a:pt x="57" y="316"/>
                    <a:pt x="86" y="258"/>
                    <a:pt x="115" y="172"/>
                  </a:cubicBezTo>
                  <a:cubicBezTo>
                    <a:pt x="143" y="87"/>
                    <a:pt x="115"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3766576" y="1836470"/>
              <a:ext cx="9927" cy="27276"/>
            </a:xfrm>
            <a:custGeom>
              <a:avLst/>
              <a:gdLst/>
              <a:ahLst/>
              <a:cxnLst/>
              <a:rect l="l" t="t" r="r" b="b"/>
              <a:pathLst>
                <a:path w="115" h="316" extrusionOk="0">
                  <a:moveTo>
                    <a:pt x="29" y="1"/>
                  </a:moveTo>
                  <a:cubicBezTo>
                    <a:pt x="1" y="1"/>
                    <a:pt x="1" y="87"/>
                    <a:pt x="29" y="172"/>
                  </a:cubicBezTo>
                  <a:cubicBezTo>
                    <a:pt x="58" y="258"/>
                    <a:pt x="86" y="316"/>
                    <a:pt x="86" y="316"/>
                  </a:cubicBezTo>
                  <a:cubicBezTo>
                    <a:pt x="115" y="316"/>
                    <a:pt x="115" y="230"/>
                    <a:pt x="86"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3769079" y="1835866"/>
              <a:ext cx="19853" cy="22960"/>
            </a:xfrm>
            <a:custGeom>
              <a:avLst/>
              <a:gdLst/>
              <a:ahLst/>
              <a:cxnLst/>
              <a:rect l="l" t="t" r="r" b="b"/>
              <a:pathLst>
                <a:path w="230" h="266" extrusionOk="0">
                  <a:moveTo>
                    <a:pt x="47" y="0"/>
                  </a:moveTo>
                  <a:cubicBezTo>
                    <a:pt x="40" y="0"/>
                    <a:pt x="34" y="3"/>
                    <a:pt x="29" y="8"/>
                  </a:cubicBezTo>
                  <a:cubicBezTo>
                    <a:pt x="0" y="8"/>
                    <a:pt x="29" y="65"/>
                    <a:pt x="86" y="151"/>
                  </a:cubicBezTo>
                  <a:cubicBezTo>
                    <a:pt x="143" y="237"/>
                    <a:pt x="200" y="265"/>
                    <a:pt x="229" y="265"/>
                  </a:cubicBezTo>
                  <a:cubicBezTo>
                    <a:pt x="229" y="237"/>
                    <a:pt x="200" y="179"/>
                    <a:pt x="143" y="94"/>
                  </a:cubicBezTo>
                  <a:cubicBezTo>
                    <a:pt x="120" y="47"/>
                    <a:pt x="77"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3773999" y="1833017"/>
              <a:ext cx="24773" cy="14501"/>
            </a:xfrm>
            <a:custGeom>
              <a:avLst/>
              <a:gdLst/>
              <a:ahLst/>
              <a:cxnLst/>
              <a:rect l="l" t="t" r="r" b="b"/>
              <a:pathLst>
                <a:path w="287" h="168" extrusionOk="0">
                  <a:moveTo>
                    <a:pt x="20" y="0"/>
                  </a:moveTo>
                  <a:cubicBezTo>
                    <a:pt x="8" y="0"/>
                    <a:pt x="0" y="4"/>
                    <a:pt x="0" y="12"/>
                  </a:cubicBezTo>
                  <a:cubicBezTo>
                    <a:pt x="0" y="12"/>
                    <a:pt x="29" y="69"/>
                    <a:pt x="115" y="127"/>
                  </a:cubicBezTo>
                  <a:cubicBezTo>
                    <a:pt x="155" y="147"/>
                    <a:pt x="210" y="167"/>
                    <a:pt x="239" y="167"/>
                  </a:cubicBezTo>
                  <a:cubicBezTo>
                    <a:pt x="251" y="167"/>
                    <a:pt x="258" y="164"/>
                    <a:pt x="258" y="155"/>
                  </a:cubicBezTo>
                  <a:cubicBezTo>
                    <a:pt x="287" y="155"/>
                    <a:pt x="229" y="98"/>
                    <a:pt x="143" y="41"/>
                  </a:cubicBezTo>
                  <a:cubicBezTo>
                    <a:pt x="103" y="21"/>
                    <a:pt x="48" y="0"/>
                    <a:pt x="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3773999" y="1829047"/>
              <a:ext cx="29693" cy="7510"/>
            </a:xfrm>
            <a:custGeom>
              <a:avLst/>
              <a:gdLst/>
              <a:ahLst/>
              <a:cxnLst/>
              <a:rect l="l" t="t" r="r" b="b"/>
              <a:pathLst>
                <a:path w="344" h="87" extrusionOk="0">
                  <a:moveTo>
                    <a:pt x="172" y="1"/>
                  </a:moveTo>
                  <a:cubicBezTo>
                    <a:pt x="86" y="1"/>
                    <a:pt x="29" y="1"/>
                    <a:pt x="0" y="30"/>
                  </a:cubicBezTo>
                  <a:cubicBezTo>
                    <a:pt x="0" y="30"/>
                    <a:pt x="86" y="58"/>
                    <a:pt x="172" y="87"/>
                  </a:cubicBezTo>
                  <a:cubicBezTo>
                    <a:pt x="258" y="87"/>
                    <a:pt x="315" y="87"/>
                    <a:pt x="344" y="58"/>
                  </a:cubicBezTo>
                  <a:cubicBezTo>
                    <a:pt x="344" y="30"/>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3773999" y="1818084"/>
              <a:ext cx="27276" cy="10444"/>
            </a:xfrm>
            <a:custGeom>
              <a:avLst/>
              <a:gdLst/>
              <a:ahLst/>
              <a:cxnLst/>
              <a:rect l="l" t="t" r="r" b="b"/>
              <a:pathLst>
                <a:path w="316" h="121" extrusionOk="0">
                  <a:moveTo>
                    <a:pt x="226" y="1"/>
                  </a:moveTo>
                  <a:cubicBezTo>
                    <a:pt x="201" y="1"/>
                    <a:pt x="172" y="4"/>
                    <a:pt x="143" y="13"/>
                  </a:cubicBezTo>
                  <a:cubicBezTo>
                    <a:pt x="58" y="42"/>
                    <a:pt x="0" y="99"/>
                    <a:pt x="0" y="99"/>
                  </a:cubicBezTo>
                  <a:cubicBezTo>
                    <a:pt x="0" y="114"/>
                    <a:pt x="22" y="121"/>
                    <a:pt x="54" y="121"/>
                  </a:cubicBezTo>
                  <a:cubicBezTo>
                    <a:pt x="86" y="121"/>
                    <a:pt x="129" y="114"/>
                    <a:pt x="172" y="99"/>
                  </a:cubicBezTo>
                  <a:cubicBezTo>
                    <a:pt x="258" y="99"/>
                    <a:pt x="315" y="42"/>
                    <a:pt x="315" y="13"/>
                  </a:cubicBezTo>
                  <a:cubicBezTo>
                    <a:pt x="315" y="13"/>
                    <a:pt x="27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3771496" y="1805914"/>
              <a:ext cx="24773" cy="19249"/>
            </a:xfrm>
            <a:custGeom>
              <a:avLst/>
              <a:gdLst/>
              <a:ahLst/>
              <a:cxnLst/>
              <a:rect l="l" t="t" r="r" b="b"/>
              <a:pathLst>
                <a:path w="287" h="223" extrusionOk="0">
                  <a:moveTo>
                    <a:pt x="232" y="1"/>
                  </a:moveTo>
                  <a:cubicBezTo>
                    <a:pt x="201" y="1"/>
                    <a:pt x="158" y="33"/>
                    <a:pt x="115" y="97"/>
                  </a:cubicBezTo>
                  <a:cubicBezTo>
                    <a:pt x="58" y="154"/>
                    <a:pt x="1" y="212"/>
                    <a:pt x="29" y="212"/>
                  </a:cubicBezTo>
                  <a:cubicBezTo>
                    <a:pt x="29" y="219"/>
                    <a:pt x="33" y="223"/>
                    <a:pt x="41" y="223"/>
                  </a:cubicBezTo>
                  <a:cubicBezTo>
                    <a:pt x="62" y="223"/>
                    <a:pt x="110" y="196"/>
                    <a:pt x="172" y="154"/>
                  </a:cubicBezTo>
                  <a:cubicBezTo>
                    <a:pt x="230" y="69"/>
                    <a:pt x="287" y="40"/>
                    <a:pt x="258" y="11"/>
                  </a:cubicBezTo>
                  <a:cubicBezTo>
                    <a:pt x="251" y="4"/>
                    <a:pt x="242" y="1"/>
                    <a:pt x="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3769079" y="1796937"/>
              <a:ext cx="14847" cy="25464"/>
            </a:xfrm>
            <a:custGeom>
              <a:avLst/>
              <a:gdLst/>
              <a:ahLst/>
              <a:cxnLst/>
              <a:rect l="l" t="t" r="r" b="b"/>
              <a:pathLst>
                <a:path w="172" h="295" extrusionOk="0">
                  <a:moveTo>
                    <a:pt x="143" y="1"/>
                  </a:moveTo>
                  <a:cubicBezTo>
                    <a:pt x="143" y="1"/>
                    <a:pt x="86" y="58"/>
                    <a:pt x="57" y="144"/>
                  </a:cubicBezTo>
                  <a:cubicBezTo>
                    <a:pt x="0" y="230"/>
                    <a:pt x="0" y="287"/>
                    <a:pt x="0" y="287"/>
                  </a:cubicBezTo>
                  <a:cubicBezTo>
                    <a:pt x="5" y="292"/>
                    <a:pt x="11" y="295"/>
                    <a:pt x="18" y="295"/>
                  </a:cubicBezTo>
                  <a:cubicBezTo>
                    <a:pt x="48" y="295"/>
                    <a:pt x="91" y="243"/>
                    <a:pt x="115" y="173"/>
                  </a:cubicBezTo>
                  <a:cubicBezTo>
                    <a:pt x="172" y="87"/>
                    <a:pt x="172" y="29"/>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3764073" y="1794520"/>
              <a:ext cx="7510" cy="27276"/>
            </a:xfrm>
            <a:custGeom>
              <a:avLst/>
              <a:gdLst/>
              <a:ahLst/>
              <a:cxnLst/>
              <a:rect l="l" t="t" r="r" b="b"/>
              <a:pathLst>
                <a:path w="87" h="316" extrusionOk="0">
                  <a:moveTo>
                    <a:pt x="58" y="0"/>
                  </a:moveTo>
                  <a:cubicBezTo>
                    <a:pt x="1" y="0"/>
                    <a:pt x="1" y="57"/>
                    <a:pt x="1" y="172"/>
                  </a:cubicBezTo>
                  <a:cubicBezTo>
                    <a:pt x="1" y="258"/>
                    <a:pt x="1" y="315"/>
                    <a:pt x="30" y="315"/>
                  </a:cubicBezTo>
                  <a:cubicBezTo>
                    <a:pt x="58" y="315"/>
                    <a:pt x="87" y="258"/>
                    <a:pt x="87" y="172"/>
                  </a:cubicBezTo>
                  <a:cubicBezTo>
                    <a:pt x="87" y="57"/>
                    <a:pt x="87"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3751730" y="1796937"/>
              <a:ext cx="14933" cy="27276"/>
            </a:xfrm>
            <a:custGeom>
              <a:avLst/>
              <a:gdLst/>
              <a:ahLst/>
              <a:cxnLst/>
              <a:rect l="l" t="t" r="r" b="b"/>
              <a:pathLst>
                <a:path w="173" h="316" extrusionOk="0">
                  <a:moveTo>
                    <a:pt x="29" y="1"/>
                  </a:moveTo>
                  <a:cubicBezTo>
                    <a:pt x="1" y="29"/>
                    <a:pt x="29" y="87"/>
                    <a:pt x="58" y="173"/>
                  </a:cubicBezTo>
                  <a:cubicBezTo>
                    <a:pt x="87" y="258"/>
                    <a:pt x="115" y="316"/>
                    <a:pt x="144" y="316"/>
                  </a:cubicBezTo>
                  <a:cubicBezTo>
                    <a:pt x="173" y="287"/>
                    <a:pt x="144" y="230"/>
                    <a:pt x="115" y="144"/>
                  </a:cubicBezTo>
                  <a:cubicBezTo>
                    <a:pt x="87"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756736" y="1817998"/>
              <a:ext cx="24600" cy="20544"/>
            </a:xfrm>
            <a:custGeom>
              <a:avLst/>
              <a:gdLst/>
              <a:ahLst/>
              <a:cxnLst/>
              <a:rect l="l" t="t" r="r" b="b"/>
              <a:pathLst>
                <a:path w="285" h="238" extrusionOk="0">
                  <a:moveTo>
                    <a:pt x="129" y="0"/>
                  </a:moveTo>
                  <a:cubicBezTo>
                    <a:pt x="93" y="0"/>
                    <a:pt x="57" y="14"/>
                    <a:pt x="29" y="43"/>
                  </a:cubicBezTo>
                  <a:cubicBezTo>
                    <a:pt x="0" y="100"/>
                    <a:pt x="0" y="158"/>
                    <a:pt x="29" y="215"/>
                  </a:cubicBezTo>
                  <a:cubicBezTo>
                    <a:pt x="56" y="231"/>
                    <a:pt x="83" y="238"/>
                    <a:pt x="108" y="238"/>
                  </a:cubicBezTo>
                  <a:cubicBezTo>
                    <a:pt x="211" y="238"/>
                    <a:pt x="285" y="121"/>
                    <a:pt x="214" y="30"/>
                  </a:cubicBezTo>
                  <a:lnTo>
                    <a:pt x="214" y="30"/>
                  </a:lnTo>
                  <a:cubicBezTo>
                    <a:pt x="219" y="34"/>
                    <a:pt x="224" y="38"/>
                    <a:pt x="229" y="43"/>
                  </a:cubicBezTo>
                  <a:lnTo>
                    <a:pt x="200" y="14"/>
                  </a:lnTo>
                  <a:lnTo>
                    <a:pt x="200" y="14"/>
                  </a:lnTo>
                  <a:cubicBezTo>
                    <a:pt x="205" y="20"/>
                    <a:pt x="210" y="25"/>
                    <a:pt x="214" y="30"/>
                  </a:cubicBezTo>
                  <a:lnTo>
                    <a:pt x="214" y="30"/>
                  </a:lnTo>
                  <a:cubicBezTo>
                    <a:pt x="188" y="10"/>
                    <a:pt x="159"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3759153" y="1821710"/>
              <a:ext cx="19853" cy="18558"/>
            </a:xfrm>
            <a:custGeom>
              <a:avLst/>
              <a:gdLst/>
              <a:ahLst/>
              <a:cxnLst/>
              <a:rect l="l" t="t" r="r" b="b"/>
              <a:pathLst>
                <a:path w="230" h="215" extrusionOk="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3378754" y="1769833"/>
              <a:ext cx="22270" cy="20457"/>
            </a:xfrm>
            <a:custGeom>
              <a:avLst/>
              <a:gdLst/>
              <a:ahLst/>
              <a:cxnLst/>
              <a:rect l="l" t="t" r="r" b="b"/>
              <a:pathLst>
                <a:path w="258" h="237" extrusionOk="0">
                  <a:moveTo>
                    <a:pt x="258" y="0"/>
                  </a:moveTo>
                  <a:cubicBezTo>
                    <a:pt x="229" y="0"/>
                    <a:pt x="172" y="29"/>
                    <a:pt x="115" y="86"/>
                  </a:cubicBezTo>
                  <a:cubicBezTo>
                    <a:pt x="29" y="143"/>
                    <a:pt x="0" y="229"/>
                    <a:pt x="29" y="229"/>
                  </a:cubicBezTo>
                  <a:cubicBezTo>
                    <a:pt x="29" y="234"/>
                    <a:pt x="32" y="237"/>
                    <a:pt x="37" y="237"/>
                  </a:cubicBezTo>
                  <a:cubicBezTo>
                    <a:pt x="59" y="237"/>
                    <a:pt x="125" y="190"/>
                    <a:pt x="172" y="143"/>
                  </a:cubicBezTo>
                  <a:cubicBezTo>
                    <a:pt x="229" y="86"/>
                    <a:pt x="258" y="29"/>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3373834" y="1749031"/>
              <a:ext cx="24773" cy="14501"/>
            </a:xfrm>
            <a:custGeom>
              <a:avLst/>
              <a:gdLst/>
              <a:ahLst/>
              <a:cxnLst/>
              <a:rect l="l" t="t" r="r" b="b"/>
              <a:pathLst>
                <a:path w="287" h="168" extrusionOk="0">
                  <a:moveTo>
                    <a:pt x="20" y="0"/>
                  </a:moveTo>
                  <a:cubicBezTo>
                    <a:pt x="7" y="0"/>
                    <a:pt x="0" y="4"/>
                    <a:pt x="0" y="12"/>
                  </a:cubicBezTo>
                  <a:cubicBezTo>
                    <a:pt x="0" y="41"/>
                    <a:pt x="57" y="69"/>
                    <a:pt x="115" y="127"/>
                  </a:cubicBezTo>
                  <a:cubicBezTo>
                    <a:pt x="175" y="147"/>
                    <a:pt x="236" y="167"/>
                    <a:pt x="266" y="167"/>
                  </a:cubicBezTo>
                  <a:cubicBezTo>
                    <a:pt x="279" y="167"/>
                    <a:pt x="286" y="164"/>
                    <a:pt x="286" y="155"/>
                  </a:cubicBezTo>
                  <a:cubicBezTo>
                    <a:pt x="286" y="127"/>
                    <a:pt x="229" y="98"/>
                    <a:pt x="172" y="41"/>
                  </a:cubicBezTo>
                  <a:cubicBezTo>
                    <a:pt x="111" y="20"/>
                    <a:pt x="50" y="0"/>
                    <a:pt x="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371331" y="1759907"/>
              <a:ext cx="27276" cy="7510"/>
            </a:xfrm>
            <a:custGeom>
              <a:avLst/>
              <a:gdLst/>
              <a:ahLst/>
              <a:cxnLst/>
              <a:rect l="l" t="t" r="r" b="b"/>
              <a:pathLst>
                <a:path w="316" h="87" extrusionOk="0">
                  <a:moveTo>
                    <a:pt x="144" y="1"/>
                  </a:moveTo>
                  <a:cubicBezTo>
                    <a:pt x="58" y="1"/>
                    <a:pt x="0" y="1"/>
                    <a:pt x="0" y="29"/>
                  </a:cubicBezTo>
                  <a:cubicBezTo>
                    <a:pt x="0" y="58"/>
                    <a:pt x="58" y="86"/>
                    <a:pt x="144" y="86"/>
                  </a:cubicBezTo>
                  <a:cubicBezTo>
                    <a:pt x="229" y="86"/>
                    <a:pt x="315" y="86"/>
                    <a:pt x="315" y="58"/>
                  </a:cubicBezTo>
                  <a:cubicBezTo>
                    <a:pt x="315" y="29"/>
                    <a:pt x="229" y="29"/>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3373834" y="1767330"/>
              <a:ext cx="27190" cy="11049"/>
            </a:xfrm>
            <a:custGeom>
              <a:avLst/>
              <a:gdLst/>
              <a:ahLst/>
              <a:cxnLst/>
              <a:rect l="l" t="t" r="r" b="b"/>
              <a:pathLst>
                <a:path w="315" h="128" extrusionOk="0">
                  <a:moveTo>
                    <a:pt x="143" y="0"/>
                  </a:moveTo>
                  <a:cubicBezTo>
                    <a:pt x="57" y="0"/>
                    <a:pt x="0" y="86"/>
                    <a:pt x="0" y="115"/>
                  </a:cubicBezTo>
                  <a:cubicBezTo>
                    <a:pt x="0" y="115"/>
                    <a:pt x="26" y="128"/>
                    <a:pt x="76" y="128"/>
                  </a:cubicBezTo>
                  <a:cubicBezTo>
                    <a:pt x="102" y="128"/>
                    <a:pt x="134" y="124"/>
                    <a:pt x="172" y="115"/>
                  </a:cubicBezTo>
                  <a:cubicBezTo>
                    <a:pt x="258" y="86"/>
                    <a:pt x="315" y="29"/>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3391097" y="1772250"/>
              <a:ext cx="12430" cy="25464"/>
            </a:xfrm>
            <a:custGeom>
              <a:avLst/>
              <a:gdLst/>
              <a:ahLst/>
              <a:cxnLst/>
              <a:rect l="l" t="t" r="r" b="b"/>
              <a:pathLst>
                <a:path w="144" h="295" extrusionOk="0">
                  <a:moveTo>
                    <a:pt x="143" y="1"/>
                  </a:moveTo>
                  <a:cubicBezTo>
                    <a:pt x="115" y="1"/>
                    <a:pt x="58" y="58"/>
                    <a:pt x="29" y="144"/>
                  </a:cubicBezTo>
                  <a:cubicBezTo>
                    <a:pt x="0" y="230"/>
                    <a:pt x="0" y="287"/>
                    <a:pt x="0" y="287"/>
                  </a:cubicBezTo>
                  <a:cubicBezTo>
                    <a:pt x="5" y="292"/>
                    <a:pt x="11" y="294"/>
                    <a:pt x="18" y="294"/>
                  </a:cubicBezTo>
                  <a:cubicBezTo>
                    <a:pt x="48" y="294"/>
                    <a:pt x="91" y="243"/>
                    <a:pt x="115" y="172"/>
                  </a:cubicBezTo>
                  <a:cubicBezTo>
                    <a:pt x="143" y="87"/>
                    <a:pt x="143"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3400937" y="1772250"/>
              <a:ext cx="10013" cy="27794"/>
            </a:xfrm>
            <a:custGeom>
              <a:avLst/>
              <a:gdLst/>
              <a:ahLst/>
              <a:cxnLst/>
              <a:rect l="l" t="t" r="r" b="b"/>
              <a:pathLst>
                <a:path w="116" h="322" extrusionOk="0">
                  <a:moveTo>
                    <a:pt x="58" y="1"/>
                  </a:moveTo>
                  <a:cubicBezTo>
                    <a:pt x="29" y="1"/>
                    <a:pt x="1" y="87"/>
                    <a:pt x="29" y="172"/>
                  </a:cubicBezTo>
                  <a:cubicBezTo>
                    <a:pt x="29" y="247"/>
                    <a:pt x="29" y="321"/>
                    <a:pt x="48" y="321"/>
                  </a:cubicBezTo>
                  <a:cubicBezTo>
                    <a:pt x="51" y="321"/>
                    <a:pt x="54" y="319"/>
                    <a:pt x="58" y="315"/>
                  </a:cubicBezTo>
                  <a:cubicBezTo>
                    <a:pt x="87" y="315"/>
                    <a:pt x="115" y="258"/>
                    <a:pt x="87" y="172"/>
                  </a:cubicBezTo>
                  <a:cubicBezTo>
                    <a:pt x="87" y="87"/>
                    <a:pt x="87"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3408361" y="1772250"/>
              <a:ext cx="14933" cy="24773"/>
            </a:xfrm>
            <a:custGeom>
              <a:avLst/>
              <a:gdLst/>
              <a:ahLst/>
              <a:cxnLst/>
              <a:rect l="l" t="t" r="r" b="b"/>
              <a:pathLst>
                <a:path w="173" h="287" extrusionOk="0">
                  <a:moveTo>
                    <a:pt x="1" y="1"/>
                  </a:moveTo>
                  <a:cubicBezTo>
                    <a:pt x="1" y="1"/>
                    <a:pt x="1" y="87"/>
                    <a:pt x="58" y="172"/>
                  </a:cubicBezTo>
                  <a:cubicBezTo>
                    <a:pt x="87" y="230"/>
                    <a:pt x="144" y="287"/>
                    <a:pt x="144" y="287"/>
                  </a:cubicBezTo>
                  <a:cubicBezTo>
                    <a:pt x="172" y="287"/>
                    <a:pt x="144" y="201"/>
                    <a:pt x="115" y="115"/>
                  </a:cubicBezTo>
                  <a:cubicBezTo>
                    <a:pt x="87" y="58"/>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3410864" y="1769833"/>
              <a:ext cx="22270" cy="18299"/>
            </a:xfrm>
            <a:custGeom>
              <a:avLst/>
              <a:gdLst/>
              <a:ahLst/>
              <a:cxnLst/>
              <a:rect l="l" t="t" r="r" b="b"/>
              <a:pathLst>
                <a:path w="258" h="212" extrusionOk="0">
                  <a:moveTo>
                    <a:pt x="0" y="0"/>
                  </a:moveTo>
                  <a:cubicBezTo>
                    <a:pt x="0" y="29"/>
                    <a:pt x="29" y="86"/>
                    <a:pt x="86" y="143"/>
                  </a:cubicBezTo>
                  <a:cubicBezTo>
                    <a:pt x="149" y="185"/>
                    <a:pt x="197" y="212"/>
                    <a:pt x="229" y="212"/>
                  </a:cubicBezTo>
                  <a:cubicBezTo>
                    <a:pt x="241" y="212"/>
                    <a:pt x="250" y="208"/>
                    <a:pt x="258" y="200"/>
                  </a:cubicBezTo>
                  <a:cubicBezTo>
                    <a:pt x="258" y="200"/>
                    <a:pt x="229" y="115"/>
                    <a:pt x="143" y="86"/>
                  </a:cubicBezTo>
                  <a:cubicBezTo>
                    <a:pt x="86" y="29"/>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3410864" y="1765431"/>
              <a:ext cx="29693" cy="11221"/>
            </a:xfrm>
            <a:custGeom>
              <a:avLst/>
              <a:gdLst/>
              <a:ahLst/>
              <a:cxnLst/>
              <a:rect l="l" t="t" r="r" b="b"/>
              <a:pathLst>
                <a:path w="344" h="130" extrusionOk="0">
                  <a:moveTo>
                    <a:pt x="68" y="1"/>
                  </a:moveTo>
                  <a:cubicBezTo>
                    <a:pt x="43" y="1"/>
                    <a:pt x="29" y="8"/>
                    <a:pt x="29" y="22"/>
                  </a:cubicBezTo>
                  <a:cubicBezTo>
                    <a:pt x="0" y="51"/>
                    <a:pt x="86" y="80"/>
                    <a:pt x="143" y="108"/>
                  </a:cubicBezTo>
                  <a:cubicBezTo>
                    <a:pt x="186" y="123"/>
                    <a:pt x="229" y="130"/>
                    <a:pt x="262" y="130"/>
                  </a:cubicBezTo>
                  <a:cubicBezTo>
                    <a:pt x="294" y="130"/>
                    <a:pt x="315" y="123"/>
                    <a:pt x="315" y="108"/>
                  </a:cubicBezTo>
                  <a:cubicBezTo>
                    <a:pt x="344" y="80"/>
                    <a:pt x="258" y="51"/>
                    <a:pt x="172" y="22"/>
                  </a:cubicBezTo>
                  <a:cubicBezTo>
                    <a:pt x="129" y="8"/>
                    <a:pt x="93"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3413281" y="1758785"/>
              <a:ext cx="27276" cy="8632"/>
            </a:xfrm>
            <a:custGeom>
              <a:avLst/>
              <a:gdLst/>
              <a:ahLst/>
              <a:cxnLst/>
              <a:rect l="l" t="t" r="r" b="b"/>
              <a:pathLst>
                <a:path w="316" h="100" extrusionOk="0">
                  <a:moveTo>
                    <a:pt x="227" y="1"/>
                  </a:moveTo>
                  <a:cubicBezTo>
                    <a:pt x="201" y="1"/>
                    <a:pt x="173" y="4"/>
                    <a:pt x="144" y="14"/>
                  </a:cubicBezTo>
                  <a:cubicBezTo>
                    <a:pt x="58" y="14"/>
                    <a:pt x="1" y="42"/>
                    <a:pt x="1" y="71"/>
                  </a:cubicBezTo>
                  <a:cubicBezTo>
                    <a:pt x="1" y="99"/>
                    <a:pt x="58" y="99"/>
                    <a:pt x="144" y="99"/>
                  </a:cubicBezTo>
                  <a:cubicBezTo>
                    <a:pt x="230"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3410864" y="1746614"/>
              <a:ext cx="24773" cy="15882"/>
            </a:xfrm>
            <a:custGeom>
              <a:avLst/>
              <a:gdLst/>
              <a:ahLst/>
              <a:cxnLst/>
              <a:rect l="l" t="t" r="r" b="b"/>
              <a:pathLst>
                <a:path w="287" h="184" extrusionOk="0">
                  <a:moveTo>
                    <a:pt x="270" y="0"/>
                  </a:moveTo>
                  <a:cubicBezTo>
                    <a:pt x="241" y="0"/>
                    <a:pt x="178" y="27"/>
                    <a:pt x="115" y="69"/>
                  </a:cubicBezTo>
                  <a:cubicBezTo>
                    <a:pt x="58" y="97"/>
                    <a:pt x="0" y="155"/>
                    <a:pt x="0" y="183"/>
                  </a:cubicBezTo>
                  <a:cubicBezTo>
                    <a:pt x="29" y="183"/>
                    <a:pt x="86" y="183"/>
                    <a:pt x="172" y="126"/>
                  </a:cubicBezTo>
                  <a:cubicBezTo>
                    <a:pt x="229" y="69"/>
                    <a:pt x="287" y="40"/>
                    <a:pt x="287" y="11"/>
                  </a:cubicBezTo>
                  <a:cubicBezTo>
                    <a:pt x="287" y="4"/>
                    <a:pt x="280"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3408361" y="1737033"/>
              <a:ext cx="19853" cy="22960"/>
            </a:xfrm>
            <a:custGeom>
              <a:avLst/>
              <a:gdLst/>
              <a:ahLst/>
              <a:cxnLst/>
              <a:rect l="l" t="t" r="r" b="b"/>
              <a:pathLst>
                <a:path w="230" h="266" extrusionOk="0">
                  <a:moveTo>
                    <a:pt x="183" y="0"/>
                  </a:moveTo>
                  <a:cubicBezTo>
                    <a:pt x="152" y="0"/>
                    <a:pt x="110" y="47"/>
                    <a:pt x="87" y="94"/>
                  </a:cubicBezTo>
                  <a:cubicBezTo>
                    <a:pt x="29" y="180"/>
                    <a:pt x="1" y="237"/>
                    <a:pt x="1" y="266"/>
                  </a:cubicBezTo>
                  <a:cubicBezTo>
                    <a:pt x="29" y="266"/>
                    <a:pt x="87" y="237"/>
                    <a:pt x="144" y="151"/>
                  </a:cubicBezTo>
                  <a:cubicBezTo>
                    <a:pt x="201" y="94"/>
                    <a:pt x="230" y="8"/>
                    <a:pt x="201" y="8"/>
                  </a:cubicBezTo>
                  <a:cubicBezTo>
                    <a:pt x="196" y="3"/>
                    <a:pt x="190"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3403441" y="1730300"/>
              <a:ext cx="9927" cy="27190"/>
            </a:xfrm>
            <a:custGeom>
              <a:avLst/>
              <a:gdLst/>
              <a:ahLst/>
              <a:cxnLst/>
              <a:rect l="l" t="t" r="r" b="b"/>
              <a:pathLst>
                <a:path w="115" h="315" extrusionOk="0">
                  <a:moveTo>
                    <a:pt x="115" y="0"/>
                  </a:moveTo>
                  <a:cubicBezTo>
                    <a:pt x="115" y="0"/>
                    <a:pt x="58" y="86"/>
                    <a:pt x="29" y="172"/>
                  </a:cubicBezTo>
                  <a:cubicBezTo>
                    <a:pt x="0" y="258"/>
                    <a:pt x="29" y="315"/>
                    <a:pt x="29" y="315"/>
                  </a:cubicBezTo>
                  <a:cubicBezTo>
                    <a:pt x="29" y="315"/>
                    <a:pt x="86" y="258"/>
                    <a:pt x="115" y="172"/>
                  </a:cubicBezTo>
                  <a:cubicBezTo>
                    <a:pt x="115" y="86"/>
                    <a:pt x="115"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3396017" y="1730300"/>
              <a:ext cx="10013" cy="27708"/>
            </a:xfrm>
            <a:custGeom>
              <a:avLst/>
              <a:gdLst/>
              <a:ahLst/>
              <a:cxnLst/>
              <a:rect l="l" t="t" r="r" b="b"/>
              <a:pathLst>
                <a:path w="116" h="321" extrusionOk="0">
                  <a:moveTo>
                    <a:pt x="29" y="0"/>
                  </a:moveTo>
                  <a:cubicBezTo>
                    <a:pt x="1" y="29"/>
                    <a:pt x="1" y="86"/>
                    <a:pt x="1" y="172"/>
                  </a:cubicBezTo>
                  <a:cubicBezTo>
                    <a:pt x="25" y="246"/>
                    <a:pt x="50" y="321"/>
                    <a:pt x="75" y="321"/>
                  </a:cubicBezTo>
                  <a:cubicBezTo>
                    <a:pt x="79" y="321"/>
                    <a:pt x="83" y="319"/>
                    <a:pt x="86" y="315"/>
                  </a:cubicBezTo>
                  <a:cubicBezTo>
                    <a:pt x="115" y="315"/>
                    <a:pt x="115" y="258"/>
                    <a:pt x="86" y="172"/>
                  </a:cubicBezTo>
                  <a:cubicBezTo>
                    <a:pt x="58" y="86"/>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3383674" y="1735220"/>
              <a:ext cx="19853" cy="24773"/>
            </a:xfrm>
            <a:custGeom>
              <a:avLst/>
              <a:gdLst/>
              <a:ahLst/>
              <a:cxnLst/>
              <a:rect l="l" t="t" r="r" b="b"/>
              <a:pathLst>
                <a:path w="230" h="287" extrusionOk="0">
                  <a:moveTo>
                    <a:pt x="1" y="0"/>
                  </a:moveTo>
                  <a:cubicBezTo>
                    <a:pt x="1" y="29"/>
                    <a:pt x="29" y="115"/>
                    <a:pt x="58" y="172"/>
                  </a:cubicBezTo>
                  <a:cubicBezTo>
                    <a:pt x="115" y="229"/>
                    <a:pt x="172" y="287"/>
                    <a:pt x="201" y="287"/>
                  </a:cubicBezTo>
                  <a:cubicBezTo>
                    <a:pt x="229" y="258"/>
                    <a:pt x="201" y="201"/>
                    <a:pt x="144" y="115"/>
                  </a:cubicBezTo>
                  <a:cubicBezTo>
                    <a:pt x="86" y="58"/>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5"/>
            <p:cNvSpPr/>
            <p:nvPr/>
          </p:nvSpPr>
          <p:spPr>
            <a:xfrm>
              <a:off x="3378754" y="1741953"/>
              <a:ext cx="22270" cy="18990"/>
            </a:xfrm>
            <a:custGeom>
              <a:avLst/>
              <a:gdLst/>
              <a:ahLst/>
              <a:cxnLst/>
              <a:rect l="l" t="t" r="r" b="b"/>
              <a:pathLst>
                <a:path w="258" h="220" extrusionOk="0">
                  <a:moveTo>
                    <a:pt x="19" y="1"/>
                  </a:moveTo>
                  <a:cubicBezTo>
                    <a:pt x="12" y="1"/>
                    <a:pt x="6" y="3"/>
                    <a:pt x="0" y="8"/>
                  </a:cubicBezTo>
                  <a:cubicBezTo>
                    <a:pt x="0" y="37"/>
                    <a:pt x="29" y="94"/>
                    <a:pt x="115" y="151"/>
                  </a:cubicBezTo>
                  <a:cubicBezTo>
                    <a:pt x="157" y="193"/>
                    <a:pt x="199" y="220"/>
                    <a:pt x="229" y="220"/>
                  </a:cubicBezTo>
                  <a:cubicBezTo>
                    <a:pt x="240" y="220"/>
                    <a:pt x="250" y="216"/>
                    <a:pt x="258" y="209"/>
                  </a:cubicBezTo>
                  <a:cubicBezTo>
                    <a:pt x="258" y="209"/>
                    <a:pt x="229" y="123"/>
                    <a:pt x="172" y="94"/>
                  </a:cubicBezTo>
                  <a:cubicBezTo>
                    <a:pt x="102" y="47"/>
                    <a:pt x="51" y="1"/>
                    <a:pt x="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3371331" y="1753088"/>
              <a:ext cx="27276" cy="11221"/>
            </a:xfrm>
            <a:custGeom>
              <a:avLst/>
              <a:gdLst/>
              <a:ahLst/>
              <a:cxnLst/>
              <a:rect l="l" t="t" r="r" b="b"/>
              <a:pathLst>
                <a:path w="316" h="130" extrusionOk="0">
                  <a:moveTo>
                    <a:pt x="54" y="1"/>
                  </a:moveTo>
                  <a:cubicBezTo>
                    <a:pt x="22" y="1"/>
                    <a:pt x="0" y="8"/>
                    <a:pt x="0" y="22"/>
                  </a:cubicBezTo>
                  <a:cubicBezTo>
                    <a:pt x="0" y="51"/>
                    <a:pt x="58" y="80"/>
                    <a:pt x="144"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5"/>
            <p:cNvSpPr/>
            <p:nvPr/>
          </p:nvSpPr>
          <p:spPr>
            <a:xfrm>
              <a:off x="3371331" y="1764827"/>
              <a:ext cx="27276" cy="7510"/>
            </a:xfrm>
            <a:custGeom>
              <a:avLst/>
              <a:gdLst/>
              <a:ahLst/>
              <a:cxnLst/>
              <a:rect l="l" t="t" r="r" b="b"/>
              <a:pathLst>
                <a:path w="316" h="87" extrusionOk="0">
                  <a:moveTo>
                    <a:pt x="144" y="1"/>
                  </a:moveTo>
                  <a:cubicBezTo>
                    <a:pt x="58" y="1"/>
                    <a:pt x="0" y="29"/>
                    <a:pt x="0" y="58"/>
                  </a:cubicBezTo>
                  <a:cubicBezTo>
                    <a:pt x="0" y="87"/>
                    <a:pt x="58" y="87"/>
                    <a:pt x="144" y="87"/>
                  </a:cubicBezTo>
                  <a:cubicBezTo>
                    <a:pt x="229" y="87"/>
                    <a:pt x="315" y="29"/>
                    <a:pt x="315" y="29"/>
                  </a:cubicBezTo>
                  <a:cubicBezTo>
                    <a:pt x="315" y="1"/>
                    <a:pt x="229"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5"/>
            <p:cNvSpPr/>
            <p:nvPr/>
          </p:nvSpPr>
          <p:spPr>
            <a:xfrm>
              <a:off x="3373834" y="1769833"/>
              <a:ext cx="24773" cy="15537"/>
            </a:xfrm>
            <a:custGeom>
              <a:avLst/>
              <a:gdLst/>
              <a:ahLst/>
              <a:cxnLst/>
              <a:rect l="l" t="t" r="r" b="b"/>
              <a:pathLst>
                <a:path w="287" h="180" extrusionOk="0">
                  <a:moveTo>
                    <a:pt x="286" y="0"/>
                  </a:moveTo>
                  <a:cubicBezTo>
                    <a:pt x="286" y="0"/>
                    <a:pt x="200" y="0"/>
                    <a:pt x="115" y="57"/>
                  </a:cubicBezTo>
                  <a:cubicBezTo>
                    <a:pt x="57" y="115"/>
                    <a:pt x="0" y="143"/>
                    <a:pt x="0" y="172"/>
                  </a:cubicBezTo>
                  <a:cubicBezTo>
                    <a:pt x="6" y="177"/>
                    <a:pt x="12" y="180"/>
                    <a:pt x="20" y="180"/>
                  </a:cubicBezTo>
                  <a:cubicBezTo>
                    <a:pt x="52" y="180"/>
                    <a:pt x="102" y="138"/>
                    <a:pt x="172" y="115"/>
                  </a:cubicBezTo>
                  <a:cubicBezTo>
                    <a:pt x="229" y="86"/>
                    <a:pt x="286" y="29"/>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5"/>
            <p:cNvSpPr/>
            <p:nvPr/>
          </p:nvSpPr>
          <p:spPr>
            <a:xfrm>
              <a:off x="3383674" y="1771646"/>
              <a:ext cx="19853" cy="22960"/>
            </a:xfrm>
            <a:custGeom>
              <a:avLst/>
              <a:gdLst/>
              <a:ahLst/>
              <a:cxnLst/>
              <a:rect l="l" t="t" r="r" b="b"/>
              <a:pathLst>
                <a:path w="230" h="266" extrusionOk="0">
                  <a:moveTo>
                    <a:pt x="183" y="0"/>
                  </a:moveTo>
                  <a:cubicBezTo>
                    <a:pt x="152" y="0"/>
                    <a:pt x="110" y="47"/>
                    <a:pt x="86" y="94"/>
                  </a:cubicBezTo>
                  <a:cubicBezTo>
                    <a:pt x="29" y="179"/>
                    <a:pt x="1" y="237"/>
                    <a:pt x="1" y="265"/>
                  </a:cubicBezTo>
                  <a:cubicBezTo>
                    <a:pt x="29" y="265"/>
                    <a:pt x="86" y="237"/>
                    <a:pt x="144" y="151"/>
                  </a:cubicBezTo>
                  <a:cubicBezTo>
                    <a:pt x="172" y="94"/>
                    <a:pt x="229" y="8"/>
                    <a:pt x="201" y="8"/>
                  </a:cubicBezTo>
                  <a:cubicBezTo>
                    <a:pt x="196" y="2"/>
                    <a:pt x="189"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5"/>
            <p:cNvSpPr/>
            <p:nvPr/>
          </p:nvSpPr>
          <p:spPr>
            <a:xfrm>
              <a:off x="3396017" y="1772250"/>
              <a:ext cx="10013" cy="27276"/>
            </a:xfrm>
            <a:custGeom>
              <a:avLst/>
              <a:gdLst/>
              <a:ahLst/>
              <a:cxnLst/>
              <a:rect l="l" t="t" r="r" b="b"/>
              <a:pathLst>
                <a:path w="116" h="316" extrusionOk="0">
                  <a:moveTo>
                    <a:pt x="86" y="1"/>
                  </a:moveTo>
                  <a:cubicBezTo>
                    <a:pt x="86" y="1"/>
                    <a:pt x="29" y="58"/>
                    <a:pt x="29" y="144"/>
                  </a:cubicBezTo>
                  <a:cubicBezTo>
                    <a:pt x="1" y="230"/>
                    <a:pt x="1" y="315"/>
                    <a:pt x="29" y="315"/>
                  </a:cubicBezTo>
                  <a:cubicBezTo>
                    <a:pt x="29" y="315"/>
                    <a:pt x="86" y="258"/>
                    <a:pt x="86" y="172"/>
                  </a:cubicBezTo>
                  <a:cubicBezTo>
                    <a:pt x="115" y="87"/>
                    <a:pt x="115"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5"/>
            <p:cNvSpPr/>
            <p:nvPr/>
          </p:nvSpPr>
          <p:spPr>
            <a:xfrm>
              <a:off x="3403441" y="1772250"/>
              <a:ext cx="12430" cy="27276"/>
            </a:xfrm>
            <a:custGeom>
              <a:avLst/>
              <a:gdLst/>
              <a:ahLst/>
              <a:cxnLst/>
              <a:rect l="l" t="t" r="r" b="b"/>
              <a:pathLst>
                <a:path w="144" h="316" extrusionOk="0">
                  <a:moveTo>
                    <a:pt x="29" y="1"/>
                  </a:moveTo>
                  <a:cubicBezTo>
                    <a:pt x="29" y="29"/>
                    <a:pt x="0" y="87"/>
                    <a:pt x="29" y="172"/>
                  </a:cubicBezTo>
                  <a:cubicBezTo>
                    <a:pt x="58" y="258"/>
                    <a:pt x="86" y="315"/>
                    <a:pt x="115" y="315"/>
                  </a:cubicBezTo>
                  <a:cubicBezTo>
                    <a:pt x="144" y="315"/>
                    <a:pt x="115" y="258"/>
                    <a:pt x="115"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5"/>
            <p:cNvSpPr/>
            <p:nvPr/>
          </p:nvSpPr>
          <p:spPr>
            <a:xfrm>
              <a:off x="3408361" y="1771646"/>
              <a:ext cx="17436" cy="22960"/>
            </a:xfrm>
            <a:custGeom>
              <a:avLst/>
              <a:gdLst/>
              <a:ahLst/>
              <a:cxnLst/>
              <a:rect l="l" t="t" r="r" b="b"/>
              <a:pathLst>
                <a:path w="202" h="266" extrusionOk="0">
                  <a:moveTo>
                    <a:pt x="19" y="0"/>
                  </a:moveTo>
                  <a:cubicBezTo>
                    <a:pt x="12" y="0"/>
                    <a:pt x="6" y="2"/>
                    <a:pt x="1" y="8"/>
                  </a:cubicBezTo>
                  <a:cubicBezTo>
                    <a:pt x="1" y="8"/>
                    <a:pt x="1" y="65"/>
                    <a:pt x="58" y="151"/>
                  </a:cubicBezTo>
                  <a:cubicBezTo>
                    <a:pt x="144" y="237"/>
                    <a:pt x="172" y="265"/>
                    <a:pt x="201" y="265"/>
                  </a:cubicBezTo>
                  <a:cubicBezTo>
                    <a:pt x="201" y="237"/>
                    <a:pt x="201" y="179"/>
                    <a:pt x="144" y="94"/>
                  </a:cubicBezTo>
                  <a:cubicBezTo>
                    <a:pt x="97" y="47"/>
                    <a:pt x="50" y="0"/>
                    <a:pt x="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5"/>
            <p:cNvSpPr/>
            <p:nvPr/>
          </p:nvSpPr>
          <p:spPr>
            <a:xfrm>
              <a:off x="3410864" y="1768797"/>
              <a:ext cx="24773" cy="15882"/>
            </a:xfrm>
            <a:custGeom>
              <a:avLst/>
              <a:gdLst/>
              <a:ahLst/>
              <a:cxnLst/>
              <a:rect l="l" t="t" r="r" b="b"/>
              <a:pathLst>
                <a:path w="287" h="184" extrusionOk="0">
                  <a:moveTo>
                    <a:pt x="30" y="1"/>
                  </a:moveTo>
                  <a:cubicBezTo>
                    <a:pt x="18" y="1"/>
                    <a:pt x="8" y="4"/>
                    <a:pt x="0" y="12"/>
                  </a:cubicBezTo>
                  <a:cubicBezTo>
                    <a:pt x="0" y="12"/>
                    <a:pt x="58" y="69"/>
                    <a:pt x="115" y="127"/>
                  </a:cubicBezTo>
                  <a:cubicBezTo>
                    <a:pt x="201" y="184"/>
                    <a:pt x="287" y="184"/>
                    <a:pt x="287" y="184"/>
                  </a:cubicBezTo>
                  <a:cubicBezTo>
                    <a:pt x="287" y="155"/>
                    <a:pt x="258" y="98"/>
                    <a:pt x="172" y="69"/>
                  </a:cubicBezTo>
                  <a:cubicBezTo>
                    <a:pt x="109" y="27"/>
                    <a:pt x="62"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5"/>
            <p:cNvSpPr/>
            <p:nvPr/>
          </p:nvSpPr>
          <p:spPr>
            <a:xfrm>
              <a:off x="3410864" y="1764827"/>
              <a:ext cx="29693" cy="7510"/>
            </a:xfrm>
            <a:custGeom>
              <a:avLst/>
              <a:gdLst/>
              <a:ahLst/>
              <a:cxnLst/>
              <a:rect l="l" t="t" r="r" b="b"/>
              <a:pathLst>
                <a:path w="344" h="87" extrusionOk="0">
                  <a:moveTo>
                    <a:pt x="172" y="1"/>
                  </a:moveTo>
                  <a:cubicBezTo>
                    <a:pt x="86" y="1"/>
                    <a:pt x="29" y="1"/>
                    <a:pt x="29" y="29"/>
                  </a:cubicBezTo>
                  <a:cubicBezTo>
                    <a:pt x="0" y="29"/>
                    <a:pt x="86" y="58"/>
                    <a:pt x="172" y="87"/>
                  </a:cubicBezTo>
                  <a:cubicBezTo>
                    <a:pt x="258" y="87"/>
                    <a:pt x="344" y="87"/>
                    <a:pt x="344" y="58"/>
                  </a:cubicBezTo>
                  <a:cubicBezTo>
                    <a:pt x="344" y="29"/>
                    <a:pt x="287"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5"/>
            <p:cNvSpPr/>
            <p:nvPr/>
          </p:nvSpPr>
          <p:spPr>
            <a:xfrm>
              <a:off x="3410864" y="1754987"/>
              <a:ext cx="29693" cy="9322"/>
            </a:xfrm>
            <a:custGeom>
              <a:avLst/>
              <a:gdLst/>
              <a:ahLst/>
              <a:cxnLst/>
              <a:rect l="l" t="t" r="r" b="b"/>
              <a:pathLst>
                <a:path w="344" h="108" extrusionOk="0">
                  <a:moveTo>
                    <a:pt x="172" y="0"/>
                  </a:moveTo>
                  <a:cubicBezTo>
                    <a:pt x="86" y="29"/>
                    <a:pt x="0" y="86"/>
                    <a:pt x="29" y="86"/>
                  </a:cubicBezTo>
                  <a:cubicBezTo>
                    <a:pt x="29" y="101"/>
                    <a:pt x="43" y="108"/>
                    <a:pt x="68" y="108"/>
                  </a:cubicBezTo>
                  <a:cubicBezTo>
                    <a:pt x="93" y="108"/>
                    <a:pt x="129" y="101"/>
                    <a:pt x="172" y="86"/>
                  </a:cubicBezTo>
                  <a:cubicBezTo>
                    <a:pt x="258" y="86"/>
                    <a:pt x="344"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5"/>
            <p:cNvSpPr/>
            <p:nvPr/>
          </p:nvSpPr>
          <p:spPr>
            <a:xfrm>
              <a:off x="3408361" y="1742643"/>
              <a:ext cx="24773" cy="18299"/>
            </a:xfrm>
            <a:custGeom>
              <a:avLst/>
              <a:gdLst/>
              <a:ahLst/>
              <a:cxnLst/>
              <a:rect l="l" t="t" r="r" b="b"/>
              <a:pathLst>
                <a:path w="287" h="212" extrusionOk="0">
                  <a:moveTo>
                    <a:pt x="258" y="0"/>
                  </a:moveTo>
                  <a:lnTo>
                    <a:pt x="258" y="0"/>
                  </a:lnTo>
                  <a:cubicBezTo>
                    <a:pt x="258" y="0"/>
                    <a:pt x="201" y="29"/>
                    <a:pt x="115" y="86"/>
                  </a:cubicBezTo>
                  <a:cubicBezTo>
                    <a:pt x="58" y="143"/>
                    <a:pt x="1" y="201"/>
                    <a:pt x="29" y="201"/>
                  </a:cubicBezTo>
                  <a:cubicBezTo>
                    <a:pt x="29" y="208"/>
                    <a:pt x="36" y="212"/>
                    <a:pt x="46" y="212"/>
                  </a:cubicBezTo>
                  <a:cubicBezTo>
                    <a:pt x="73" y="212"/>
                    <a:pt x="131" y="185"/>
                    <a:pt x="172" y="143"/>
                  </a:cubicBezTo>
                  <a:cubicBezTo>
                    <a:pt x="230" y="57"/>
                    <a:pt x="287" y="29"/>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5"/>
            <p:cNvSpPr/>
            <p:nvPr/>
          </p:nvSpPr>
          <p:spPr>
            <a:xfrm>
              <a:off x="3405944" y="1732717"/>
              <a:ext cx="14847" cy="27276"/>
            </a:xfrm>
            <a:custGeom>
              <a:avLst/>
              <a:gdLst/>
              <a:ahLst/>
              <a:cxnLst/>
              <a:rect l="l" t="t" r="r" b="b"/>
              <a:pathLst>
                <a:path w="172" h="316" extrusionOk="0">
                  <a:moveTo>
                    <a:pt x="172" y="1"/>
                  </a:moveTo>
                  <a:cubicBezTo>
                    <a:pt x="143" y="1"/>
                    <a:pt x="115" y="58"/>
                    <a:pt x="57" y="144"/>
                  </a:cubicBezTo>
                  <a:cubicBezTo>
                    <a:pt x="29" y="230"/>
                    <a:pt x="0" y="287"/>
                    <a:pt x="29" y="316"/>
                  </a:cubicBezTo>
                  <a:cubicBezTo>
                    <a:pt x="57" y="316"/>
                    <a:pt x="86" y="258"/>
                    <a:pt x="143" y="172"/>
                  </a:cubicBezTo>
                  <a:cubicBezTo>
                    <a:pt x="172" y="87"/>
                    <a:pt x="172" y="29"/>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5"/>
            <p:cNvSpPr/>
            <p:nvPr/>
          </p:nvSpPr>
          <p:spPr>
            <a:xfrm>
              <a:off x="3403441" y="1730300"/>
              <a:ext cx="5006" cy="27190"/>
            </a:xfrm>
            <a:custGeom>
              <a:avLst/>
              <a:gdLst/>
              <a:ahLst/>
              <a:cxnLst/>
              <a:rect l="l" t="t" r="r" b="b"/>
              <a:pathLst>
                <a:path w="58" h="315" extrusionOk="0">
                  <a:moveTo>
                    <a:pt x="29" y="0"/>
                  </a:moveTo>
                  <a:cubicBezTo>
                    <a:pt x="0" y="0"/>
                    <a:pt x="0" y="86"/>
                    <a:pt x="0" y="172"/>
                  </a:cubicBezTo>
                  <a:cubicBezTo>
                    <a:pt x="0" y="258"/>
                    <a:pt x="0" y="315"/>
                    <a:pt x="29" y="315"/>
                  </a:cubicBezTo>
                  <a:cubicBezTo>
                    <a:pt x="58" y="315"/>
                    <a:pt x="58" y="258"/>
                    <a:pt x="58" y="172"/>
                  </a:cubicBezTo>
                  <a:cubicBezTo>
                    <a:pt x="58" y="86"/>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5"/>
            <p:cNvSpPr/>
            <p:nvPr/>
          </p:nvSpPr>
          <p:spPr>
            <a:xfrm>
              <a:off x="3391097" y="1732717"/>
              <a:ext cx="12430" cy="27276"/>
            </a:xfrm>
            <a:custGeom>
              <a:avLst/>
              <a:gdLst/>
              <a:ahLst/>
              <a:cxnLst/>
              <a:rect l="l" t="t" r="r" b="b"/>
              <a:pathLst>
                <a:path w="144" h="316" extrusionOk="0">
                  <a:moveTo>
                    <a:pt x="0" y="1"/>
                  </a:moveTo>
                  <a:cubicBezTo>
                    <a:pt x="0" y="29"/>
                    <a:pt x="0" y="87"/>
                    <a:pt x="29" y="172"/>
                  </a:cubicBezTo>
                  <a:cubicBezTo>
                    <a:pt x="58" y="258"/>
                    <a:pt x="115" y="316"/>
                    <a:pt x="143" y="316"/>
                  </a:cubicBezTo>
                  <a:cubicBezTo>
                    <a:pt x="143" y="287"/>
                    <a:pt x="143" y="230"/>
                    <a:pt x="115" y="144"/>
                  </a:cubicBezTo>
                  <a:cubicBezTo>
                    <a:pt x="86" y="58"/>
                    <a:pt x="29"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5"/>
            <p:cNvSpPr/>
            <p:nvPr/>
          </p:nvSpPr>
          <p:spPr>
            <a:xfrm>
              <a:off x="3402405" y="1754987"/>
              <a:ext cx="15969" cy="19767"/>
            </a:xfrm>
            <a:custGeom>
              <a:avLst/>
              <a:gdLst/>
              <a:ahLst/>
              <a:cxnLst/>
              <a:rect l="l" t="t" r="r" b="b"/>
              <a:pathLst>
                <a:path w="185" h="229" extrusionOk="0">
                  <a:moveTo>
                    <a:pt x="76" y="1"/>
                  </a:moveTo>
                  <a:cubicBezTo>
                    <a:pt x="1" y="1"/>
                    <a:pt x="1" y="229"/>
                    <a:pt x="76" y="229"/>
                  </a:cubicBezTo>
                  <a:cubicBezTo>
                    <a:pt x="90" y="229"/>
                    <a:pt x="107" y="220"/>
                    <a:pt x="127" y="201"/>
                  </a:cubicBezTo>
                  <a:cubicBezTo>
                    <a:pt x="184" y="143"/>
                    <a:pt x="184" y="86"/>
                    <a:pt x="127" y="29"/>
                  </a:cubicBezTo>
                  <a:cubicBezTo>
                    <a:pt x="107" y="9"/>
                    <a:pt x="90"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5"/>
            <p:cNvSpPr/>
            <p:nvPr/>
          </p:nvSpPr>
          <p:spPr>
            <a:xfrm>
              <a:off x="3396017" y="1757404"/>
              <a:ext cx="22356" cy="18645"/>
            </a:xfrm>
            <a:custGeom>
              <a:avLst/>
              <a:gdLst/>
              <a:ahLst/>
              <a:cxnLst/>
              <a:rect l="l" t="t" r="r" b="b"/>
              <a:pathLst>
                <a:path w="259" h="216" extrusionOk="0">
                  <a:moveTo>
                    <a:pt x="201" y="1"/>
                  </a:moveTo>
                  <a:cubicBezTo>
                    <a:pt x="201" y="30"/>
                    <a:pt x="201" y="87"/>
                    <a:pt x="172" y="87"/>
                  </a:cubicBezTo>
                  <a:cubicBezTo>
                    <a:pt x="144" y="115"/>
                    <a:pt x="108" y="130"/>
                    <a:pt x="76" y="130"/>
                  </a:cubicBezTo>
                  <a:cubicBezTo>
                    <a:pt x="44" y="130"/>
                    <a:pt x="15" y="115"/>
                    <a:pt x="1" y="87"/>
                  </a:cubicBezTo>
                  <a:lnTo>
                    <a:pt x="1" y="87"/>
                  </a:lnTo>
                  <a:cubicBezTo>
                    <a:pt x="1" y="115"/>
                    <a:pt x="1" y="144"/>
                    <a:pt x="29" y="173"/>
                  </a:cubicBezTo>
                  <a:cubicBezTo>
                    <a:pt x="44" y="201"/>
                    <a:pt x="72" y="216"/>
                    <a:pt x="104" y="216"/>
                  </a:cubicBezTo>
                  <a:cubicBezTo>
                    <a:pt x="137" y="216"/>
                    <a:pt x="172" y="201"/>
                    <a:pt x="201" y="173"/>
                  </a:cubicBezTo>
                  <a:cubicBezTo>
                    <a:pt x="258" y="144"/>
                    <a:pt x="258" y="58"/>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5"/>
            <p:cNvSpPr/>
            <p:nvPr/>
          </p:nvSpPr>
          <p:spPr>
            <a:xfrm>
              <a:off x="3289847" y="1992099"/>
              <a:ext cx="22270" cy="20544"/>
            </a:xfrm>
            <a:custGeom>
              <a:avLst/>
              <a:gdLst/>
              <a:ahLst/>
              <a:cxnLst/>
              <a:rect l="l" t="t" r="r" b="b"/>
              <a:pathLst>
                <a:path w="258" h="238" extrusionOk="0">
                  <a:moveTo>
                    <a:pt x="258" y="1"/>
                  </a:moveTo>
                  <a:cubicBezTo>
                    <a:pt x="229" y="1"/>
                    <a:pt x="172" y="29"/>
                    <a:pt x="114" y="87"/>
                  </a:cubicBezTo>
                  <a:cubicBezTo>
                    <a:pt x="57" y="144"/>
                    <a:pt x="0" y="230"/>
                    <a:pt x="29" y="230"/>
                  </a:cubicBezTo>
                  <a:cubicBezTo>
                    <a:pt x="29" y="235"/>
                    <a:pt x="32" y="237"/>
                    <a:pt x="37" y="237"/>
                  </a:cubicBezTo>
                  <a:cubicBezTo>
                    <a:pt x="59" y="237"/>
                    <a:pt x="125" y="191"/>
                    <a:pt x="172" y="144"/>
                  </a:cubicBezTo>
                  <a:cubicBezTo>
                    <a:pt x="229" y="87"/>
                    <a:pt x="258" y="29"/>
                    <a:pt x="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5"/>
            <p:cNvSpPr/>
            <p:nvPr/>
          </p:nvSpPr>
          <p:spPr>
            <a:xfrm>
              <a:off x="3282424" y="1971297"/>
              <a:ext cx="27190" cy="14501"/>
            </a:xfrm>
            <a:custGeom>
              <a:avLst/>
              <a:gdLst/>
              <a:ahLst/>
              <a:cxnLst/>
              <a:rect l="l" t="t" r="r" b="b"/>
              <a:pathLst>
                <a:path w="315" h="168" extrusionOk="0">
                  <a:moveTo>
                    <a:pt x="48" y="1"/>
                  </a:moveTo>
                  <a:cubicBezTo>
                    <a:pt x="36" y="1"/>
                    <a:pt x="29" y="4"/>
                    <a:pt x="29" y="13"/>
                  </a:cubicBezTo>
                  <a:cubicBezTo>
                    <a:pt x="0" y="41"/>
                    <a:pt x="86" y="70"/>
                    <a:pt x="143" y="127"/>
                  </a:cubicBezTo>
                  <a:cubicBezTo>
                    <a:pt x="204" y="148"/>
                    <a:pt x="250" y="168"/>
                    <a:pt x="282" y="168"/>
                  </a:cubicBezTo>
                  <a:cubicBezTo>
                    <a:pt x="296" y="168"/>
                    <a:pt x="307" y="164"/>
                    <a:pt x="315" y="156"/>
                  </a:cubicBezTo>
                  <a:cubicBezTo>
                    <a:pt x="315" y="127"/>
                    <a:pt x="258" y="99"/>
                    <a:pt x="172" y="41"/>
                  </a:cubicBezTo>
                  <a:cubicBezTo>
                    <a:pt x="131" y="21"/>
                    <a:pt x="77"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5"/>
            <p:cNvSpPr/>
            <p:nvPr/>
          </p:nvSpPr>
          <p:spPr>
            <a:xfrm>
              <a:off x="3282424" y="1982259"/>
              <a:ext cx="27190" cy="7510"/>
            </a:xfrm>
            <a:custGeom>
              <a:avLst/>
              <a:gdLst/>
              <a:ahLst/>
              <a:cxnLst/>
              <a:rect l="l" t="t" r="r" b="b"/>
              <a:pathLst>
                <a:path w="315" h="87" extrusionOk="0">
                  <a:moveTo>
                    <a:pt x="143" y="0"/>
                  </a:moveTo>
                  <a:cubicBezTo>
                    <a:pt x="57" y="0"/>
                    <a:pt x="0" y="0"/>
                    <a:pt x="0" y="29"/>
                  </a:cubicBezTo>
                  <a:cubicBezTo>
                    <a:pt x="0" y="58"/>
                    <a:pt x="57" y="86"/>
                    <a:pt x="143" y="86"/>
                  </a:cubicBezTo>
                  <a:cubicBezTo>
                    <a:pt x="229" y="86"/>
                    <a:pt x="315" y="86"/>
                    <a:pt x="315" y="58"/>
                  </a:cubicBezTo>
                  <a:cubicBezTo>
                    <a:pt x="315" y="29"/>
                    <a:pt x="229"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5"/>
            <p:cNvSpPr/>
            <p:nvPr/>
          </p:nvSpPr>
          <p:spPr>
            <a:xfrm>
              <a:off x="3282424" y="1989683"/>
              <a:ext cx="27190" cy="11825"/>
            </a:xfrm>
            <a:custGeom>
              <a:avLst/>
              <a:gdLst/>
              <a:ahLst/>
              <a:cxnLst/>
              <a:rect l="l" t="t" r="r" b="b"/>
              <a:pathLst>
                <a:path w="315" h="137" extrusionOk="0">
                  <a:moveTo>
                    <a:pt x="315" y="0"/>
                  </a:moveTo>
                  <a:cubicBezTo>
                    <a:pt x="315" y="0"/>
                    <a:pt x="229" y="0"/>
                    <a:pt x="143" y="29"/>
                  </a:cubicBezTo>
                  <a:cubicBezTo>
                    <a:pt x="57" y="57"/>
                    <a:pt x="0" y="115"/>
                    <a:pt x="29" y="115"/>
                  </a:cubicBezTo>
                  <a:cubicBezTo>
                    <a:pt x="29" y="129"/>
                    <a:pt x="50" y="136"/>
                    <a:pt x="79" y="136"/>
                  </a:cubicBezTo>
                  <a:cubicBezTo>
                    <a:pt x="107" y="136"/>
                    <a:pt x="143" y="129"/>
                    <a:pt x="172" y="115"/>
                  </a:cubicBezTo>
                  <a:cubicBezTo>
                    <a:pt x="258" y="86"/>
                    <a:pt x="315"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5"/>
            <p:cNvSpPr/>
            <p:nvPr/>
          </p:nvSpPr>
          <p:spPr>
            <a:xfrm>
              <a:off x="3302191" y="1994603"/>
              <a:ext cx="14847" cy="25464"/>
            </a:xfrm>
            <a:custGeom>
              <a:avLst/>
              <a:gdLst/>
              <a:ahLst/>
              <a:cxnLst/>
              <a:rect l="l" t="t" r="r" b="b"/>
              <a:pathLst>
                <a:path w="172" h="295" extrusionOk="0">
                  <a:moveTo>
                    <a:pt x="143" y="0"/>
                  </a:moveTo>
                  <a:cubicBezTo>
                    <a:pt x="115" y="0"/>
                    <a:pt x="86" y="58"/>
                    <a:pt x="29" y="143"/>
                  </a:cubicBezTo>
                  <a:cubicBezTo>
                    <a:pt x="0" y="229"/>
                    <a:pt x="0" y="287"/>
                    <a:pt x="29" y="287"/>
                  </a:cubicBezTo>
                  <a:cubicBezTo>
                    <a:pt x="29" y="292"/>
                    <a:pt x="31" y="294"/>
                    <a:pt x="34" y="294"/>
                  </a:cubicBezTo>
                  <a:cubicBezTo>
                    <a:pt x="48" y="294"/>
                    <a:pt x="91" y="243"/>
                    <a:pt x="115" y="172"/>
                  </a:cubicBezTo>
                  <a:cubicBezTo>
                    <a:pt x="143" y="86"/>
                    <a:pt x="172"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5"/>
            <p:cNvSpPr/>
            <p:nvPr/>
          </p:nvSpPr>
          <p:spPr>
            <a:xfrm>
              <a:off x="3314534" y="1994603"/>
              <a:ext cx="7510" cy="27708"/>
            </a:xfrm>
            <a:custGeom>
              <a:avLst/>
              <a:gdLst/>
              <a:ahLst/>
              <a:cxnLst/>
              <a:rect l="l" t="t" r="r" b="b"/>
              <a:pathLst>
                <a:path w="87" h="321" extrusionOk="0">
                  <a:moveTo>
                    <a:pt x="29" y="0"/>
                  </a:moveTo>
                  <a:cubicBezTo>
                    <a:pt x="0" y="0"/>
                    <a:pt x="0" y="86"/>
                    <a:pt x="0" y="172"/>
                  </a:cubicBezTo>
                  <a:cubicBezTo>
                    <a:pt x="0" y="246"/>
                    <a:pt x="22" y="321"/>
                    <a:pt x="27" y="321"/>
                  </a:cubicBezTo>
                  <a:cubicBezTo>
                    <a:pt x="28" y="321"/>
                    <a:pt x="29" y="319"/>
                    <a:pt x="29" y="315"/>
                  </a:cubicBezTo>
                  <a:cubicBezTo>
                    <a:pt x="57" y="315"/>
                    <a:pt x="86" y="258"/>
                    <a:pt x="86" y="172"/>
                  </a:cubicBezTo>
                  <a:cubicBezTo>
                    <a:pt x="86" y="86"/>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5"/>
            <p:cNvSpPr/>
            <p:nvPr/>
          </p:nvSpPr>
          <p:spPr>
            <a:xfrm>
              <a:off x="3319454" y="1994603"/>
              <a:ext cx="14933" cy="24773"/>
            </a:xfrm>
            <a:custGeom>
              <a:avLst/>
              <a:gdLst/>
              <a:ahLst/>
              <a:cxnLst/>
              <a:rect l="l" t="t" r="r" b="b"/>
              <a:pathLst>
                <a:path w="173" h="287" extrusionOk="0">
                  <a:moveTo>
                    <a:pt x="0" y="0"/>
                  </a:moveTo>
                  <a:cubicBezTo>
                    <a:pt x="0" y="0"/>
                    <a:pt x="0" y="86"/>
                    <a:pt x="29" y="172"/>
                  </a:cubicBezTo>
                  <a:cubicBezTo>
                    <a:pt x="86" y="258"/>
                    <a:pt x="115" y="287"/>
                    <a:pt x="144" y="287"/>
                  </a:cubicBezTo>
                  <a:cubicBezTo>
                    <a:pt x="172" y="287"/>
                    <a:pt x="144" y="201"/>
                    <a:pt x="115" y="115"/>
                  </a:cubicBezTo>
                  <a:cubicBezTo>
                    <a:pt x="86" y="58"/>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5"/>
            <p:cNvSpPr/>
            <p:nvPr/>
          </p:nvSpPr>
          <p:spPr>
            <a:xfrm>
              <a:off x="3321957" y="1992099"/>
              <a:ext cx="22270" cy="18386"/>
            </a:xfrm>
            <a:custGeom>
              <a:avLst/>
              <a:gdLst/>
              <a:ahLst/>
              <a:cxnLst/>
              <a:rect l="l" t="t" r="r" b="b"/>
              <a:pathLst>
                <a:path w="258" h="213" extrusionOk="0">
                  <a:moveTo>
                    <a:pt x="0" y="1"/>
                  </a:moveTo>
                  <a:cubicBezTo>
                    <a:pt x="0" y="29"/>
                    <a:pt x="29" y="87"/>
                    <a:pt x="115" y="144"/>
                  </a:cubicBezTo>
                  <a:cubicBezTo>
                    <a:pt x="156" y="186"/>
                    <a:pt x="198" y="212"/>
                    <a:pt x="229" y="212"/>
                  </a:cubicBezTo>
                  <a:cubicBezTo>
                    <a:pt x="240" y="212"/>
                    <a:pt x="250" y="209"/>
                    <a:pt x="258" y="201"/>
                  </a:cubicBezTo>
                  <a:cubicBezTo>
                    <a:pt x="258" y="201"/>
                    <a:pt x="229" y="144"/>
                    <a:pt x="143" y="87"/>
                  </a:cubicBezTo>
                  <a:cubicBezTo>
                    <a:pt x="86" y="29"/>
                    <a:pt x="29"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5"/>
            <p:cNvSpPr/>
            <p:nvPr/>
          </p:nvSpPr>
          <p:spPr>
            <a:xfrm>
              <a:off x="3324374" y="1987784"/>
              <a:ext cx="27276" cy="11221"/>
            </a:xfrm>
            <a:custGeom>
              <a:avLst/>
              <a:gdLst/>
              <a:ahLst/>
              <a:cxnLst/>
              <a:rect l="l" t="t" r="r" b="b"/>
              <a:pathLst>
                <a:path w="316" h="130" extrusionOk="0">
                  <a:moveTo>
                    <a:pt x="54" y="1"/>
                  </a:moveTo>
                  <a:cubicBezTo>
                    <a:pt x="22" y="1"/>
                    <a:pt x="1" y="8"/>
                    <a:pt x="1" y="22"/>
                  </a:cubicBezTo>
                  <a:cubicBezTo>
                    <a:pt x="1" y="51"/>
                    <a:pt x="58" y="79"/>
                    <a:pt x="144" y="108"/>
                  </a:cubicBezTo>
                  <a:cubicBezTo>
                    <a:pt x="187" y="122"/>
                    <a:pt x="222" y="129"/>
                    <a:pt x="251" y="129"/>
                  </a:cubicBezTo>
                  <a:cubicBezTo>
                    <a:pt x="280" y="129"/>
                    <a:pt x="301" y="122"/>
                    <a:pt x="315" y="108"/>
                  </a:cubicBezTo>
                  <a:cubicBezTo>
                    <a:pt x="315" y="79"/>
                    <a:pt x="258" y="51"/>
                    <a:pt x="172" y="22"/>
                  </a:cubicBezTo>
                  <a:cubicBezTo>
                    <a:pt x="129" y="8"/>
                    <a:pt x="87"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5"/>
            <p:cNvSpPr/>
            <p:nvPr/>
          </p:nvSpPr>
          <p:spPr>
            <a:xfrm>
              <a:off x="3324374" y="1981137"/>
              <a:ext cx="27276" cy="8632"/>
            </a:xfrm>
            <a:custGeom>
              <a:avLst/>
              <a:gdLst/>
              <a:ahLst/>
              <a:cxnLst/>
              <a:rect l="l" t="t" r="r" b="b"/>
              <a:pathLst>
                <a:path w="316" h="100" extrusionOk="0">
                  <a:moveTo>
                    <a:pt x="226" y="1"/>
                  </a:moveTo>
                  <a:cubicBezTo>
                    <a:pt x="201" y="1"/>
                    <a:pt x="172" y="4"/>
                    <a:pt x="144" y="13"/>
                  </a:cubicBezTo>
                  <a:cubicBezTo>
                    <a:pt x="58" y="13"/>
                    <a:pt x="1" y="42"/>
                    <a:pt x="1" y="71"/>
                  </a:cubicBezTo>
                  <a:cubicBezTo>
                    <a:pt x="1" y="99"/>
                    <a:pt x="87" y="99"/>
                    <a:pt x="172" y="99"/>
                  </a:cubicBezTo>
                  <a:cubicBezTo>
                    <a:pt x="258" y="71"/>
                    <a:pt x="315" y="42"/>
                    <a:pt x="315" y="13"/>
                  </a:cubicBezTo>
                  <a:cubicBezTo>
                    <a:pt x="315" y="13"/>
                    <a:pt x="27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a:off x="3321957" y="1968880"/>
              <a:ext cx="27190" cy="15882"/>
            </a:xfrm>
            <a:custGeom>
              <a:avLst/>
              <a:gdLst/>
              <a:ahLst/>
              <a:cxnLst/>
              <a:rect l="l" t="t" r="r" b="b"/>
              <a:pathLst>
                <a:path w="315" h="184" extrusionOk="0">
                  <a:moveTo>
                    <a:pt x="270" y="1"/>
                  </a:moveTo>
                  <a:cubicBezTo>
                    <a:pt x="242" y="1"/>
                    <a:pt x="185" y="28"/>
                    <a:pt x="143" y="69"/>
                  </a:cubicBezTo>
                  <a:cubicBezTo>
                    <a:pt x="57" y="98"/>
                    <a:pt x="0" y="155"/>
                    <a:pt x="29" y="184"/>
                  </a:cubicBezTo>
                  <a:cubicBezTo>
                    <a:pt x="29" y="184"/>
                    <a:pt x="86" y="184"/>
                    <a:pt x="172" y="127"/>
                  </a:cubicBezTo>
                  <a:cubicBezTo>
                    <a:pt x="258" y="69"/>
                    <a:pt x="315" y="41"/>
                    <a:pt x="286" y="12"/>
                  </a:cubicBezTo>
                  <a:cubicBezTo>
                    <a:pt x="286" y="5"/>
                    <a:pt x="280" y="1"/>
                    <a:pt x="2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a:off x="3319454" y="1959385"/>
              <a:ext cx="19853" cy="22960"/>
            </a:xfrm>
            <a:custGeom>
              <a:avLst/>
              <a:gdLst/>
              <a:ahLst/>
              <a:cxnLst/>
              <a:rect l="l" t="t" r="r" b="b"/>
              <a:pathLst>
                <a:path w="230" h="266" extrusionOk="0">
                  <a:moveTo>
                    <a:pt x="185" y="0"/>
                  </a:moveTo>
                  <a:cubicBezTo>
                    <a:pt x="161" y="0"/>
                    <a:pt x="133" y="47"/>
                    <a:pt x="86" y="94"/>
                  </a:cubicBezTo>
                  <a:cubicBezTo>
                    <a:pt x="29" y="179"/>
                    <a:pt x="0" y="237"/>
                    <a:pt x="29" y="265"/>
                  </a:cubicBezTo>
                  <a:cubicBezTo>
                    <a:pt x="29" y="265"/>
                    <a:pt x="86" y="237"/>
                    <a:pt x="144" y="151"/>
                  </a:cubicBezTo>
                  <a:cubicBezTo>
                    <a:pt x="201" y="94"/>
                    <a:pt x="229" y="8"/>
                    <a:pt x="201" y="8"/>
                  </a:cubicBezTo>
                  <a:cubicBezTo>
                    <a:pt x="196" y="2"/>
                    <a:pt x="190" y="0"/>
                    <a:pt x="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a:off x="3316951" y="1952566"/>
              <a:ext cx="7510" cy="27276"/>
            </a:xfrm>
            <a:custGeom>
              <a:avLst/>
              <a:gdLst/>
              <a:ahLst/>
              <a:cxnLst/>
              <a:rect l="l" t="t" r="r" b="b"/>
              <a:pathLst>
                <a:path w="87" h="316" extrusionOk="0">
                  <a:moveTo>
                    <a:pt x="87" y="1"/>
                  </a:moveTo>
                  <a:cubicBezTo>
                    <a:pt x="87" y="1"/>
                    <a:pt x="29" y="87"/>
                    <a:pt x="1" y="144"/>
                  </a:cubicBezTo>
                  <a:lnTo>
                    <a:pt x="1" y="316"/>
                  </a:lnTo>
                  <a:cubicBezTo>
                    <a:pt x="1" y="316"/>
                    <a:pt x="58" y="258"/>
                    <a:pt x="87" y="173"/>
                  </a:cubicBezTo>
                  <a:cubicBezTo>
                    <a:pt x="87" y="87"/>
                    <a:pt x="87"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a:off x="3307111" y="1952566"/>
              <a:ext cx="9927" cy="27794"/>
            </a:xfrm>
            <a:custGeom>
              <a:avLst/>
              <a:gdLst/>
              <a:ahLst/>
              <a:cxnLst/>
              <a:rect l="l" t="t" r="r" b="b"/>
              <a:pathLst>
                <a:path w="115" h="322" extrusionOk="0">
                  <a:moveTo>
                    <a:pt x="29" y="1"/>
                  </a:moveTo>
                  <a:cubicBezTo>
                    <a:pt x="0" y="29"/>
                    <a:pt x="0" y="87"/>
                    <a:pt x="29" y="173"/>
                  </a:cubicBezTo>
                  <a:cubicBezTo>
                    <a:pt x="29" y="247"/>
                    <a:pt x="72" y="321"/>
                    <a:pt x="83" y="321"/>
                  </a:cubicBezTo>
                  <a:cubicBezTo>
                    <a:pt x="85" y="321"/>
                    <a:pt x="86" y="320"/>
                    <a:pt x="86" y="316"/>
                  </a:cubicBezTo>
                  <a:cubicBezTo>
                    <a:pt x="115" y="316"/>
                    <a:pt x="115" y="258"/>
                    <a:pt x="86" y="173"/>
                  </a:cubicBezTo>
                  <a:cubicBezTo>
                    <a:pt x="58" y="87"/>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a:off x="3294768" y="1959385"/>
              <a:ext cx="19853" cy="22960"/>
            </a:xfrm>
            <a:custGeom>
              <a:avLst/>
              <a:gdLst/>
              <a:ahLst/>
              <a:cxnLst/>
              <a:rect l="l" t="t" r="r" b="b"/>
              <a:pathLst>
                <a:path w="230" h="266" extrusionOk="0">
                  <a:moveTo>
                    <a:pt x="34" y="0"/>
                  </a:moveTo>
                  <a:cubicBezTo>
                    <a:pt x="31" y="0"/>
                    <a:pt x="29" y="3"/>
                    <a:pt x="29" y="8"/>
                  </a:cubicBezTo>
                  <a:cubicBezTo>
                    <a:pt x="0" y="8"/>
                    <a:pt x="29" y="65"/>
                    <a:pt x="86" y="151"/>
                  </a:cubicBezTo>
                  <a:cubicBezTo>
                    <a:pt x="143" y="237"/>
                    <a:pt x="201" y="265"/>
                    <a:pt x="201" y="265"/>
                  </a:cubicBezTo>
                  <a:cubicBezTo>
                    <a:pt x="229" y="237"/>
                    <a:pt x="201" y="179"/>
                    <a:pt x="143" y="122"/>
                  </a:cubicBezTo>
                  <a:cubicBezTo>
                    <a:pt x="96" y="52"/>
                    <a:pt x="49"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a:off x="3289847" y="1964305"/>
              <a:ext cx="22270" cy="18990"/>
            </a:xfrm>
            <a:custGeom>
              <a:avLst/>
              <a:gdLst/>
              <a:ahLst/>
              <a:cxnLst/>
              <a:rect l="l" t="t" r="r" b="b"/>
              <a:pathLst>
                <a:path w="258" h="220" extrusionOk="0">
                  <a:moveTo>
                    <a:pt x="18" y="0"/>
                  </a:moveTo>
                  <a:cubicBezTo>
                    <a:pt x="11" y="0"/>
                    <a:pt x="5" y="3"/>
                    <a:pt x="0" y="8"/>
                  </a:cubicBezTo>
                  <a:cubicBezTo>
                    <a:pt x="0" y="8"/>
                    <a:pt x="29" y="94"/>
                    <a:pt x="114" y="151"/>
                  </a:cubicBezTo>
                  <a:cubicBezTo>
                    <a:pt x="156" y="193"/>
                    <a:pt x="198" y="220"/>
                    <a:pt x="229" y="220"/>
                  </a:cubicBezTo>
                  <a:cubicBezTo>
                    <a:pt x="240" y="220"/>
                    <a:pt x="250" y="216"/>
                    <a:pt x="258" y="208"/>
                  </a:cubicBezTo>
                  <a:cubicBezTo>
                    <a:pt x="258" y="208"/>
                    <a:pt x="229" y="151"/>
                    <a:pt x="143" y="94"/>
                  </a:cubicBezTo>
                  <a:cubicBezTo>
                    <a:pt x="96" y="47"/>
                    <a:pt x="50"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82424" y="1975440"/>
              <a:ext cx="27190" cy="11221"/>
            </a:xfrm>
            <a:custGeom>
              <a:avLst/>
              <a:gdLst/>
              <a:ahLst/>
              <a:cxnLst/>
              <a:rect l="l" t="t" r="r" b="b"/>
              <a:pathLst>
                <a:path w="315" h="130" extrusionOk="0">
                  <a:moveTo>
                    <a:pt x="65" y="1"/>
                  </a:moveTo>
                  <a:cubicBezTo>
                    <a:pt x="36" y="1"/>
                    <a:pt x="14" y="8"/>
                    <a:pt x="0" y="22"/>
                  </a:cubicBezTo>
                  <a:cubicBezTo>
                    <a:pt x="0" y="51"/>
                    <a:pt x="57" y="79"/>
                    <a:pt x="143" y="108"/>
                  </a:cubicBezTo>
                  <a:cubicBezTo>
                    <a:pt x="186" y="122"/>
                    <a:pt x="229" y="129"/>
                    <a:pt x="261" y="129"/>
                  </a:cubicBezTo>
                  <a:cubicBezTo>
                    <a:pt x="294" y="129"/>
                    <a:pt x="315" y="122"/>
                    <a:pt x="315" y="108"/>
                  </a:cubicBezTo>
                  <a:cubicBezTo>
                    <a:pt x="315" y="79"/>
                    <a:pt x="258" y="51"/>
                    <a:pt x="172" y="22"/>
                  </a:cubicBezTo>
                  <a:cubicBezTo>
                    <a:pt x="129" y="8"/>
                    <a:pt x="93" y="1"/>
                    <a:pt x="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a:off x="3279921" y="1987179"/>
              <a:ext cx="29693" cy="7510"/>
            </a:xfrm>
            <a:custGeom>
              <a:avLst/>
              <a:gdLst/>
              <a:ahLst/>
              <a:cxnLst/>
              <a:rect l="l" t="t" r="r" b="b"/>
              <a:pathLst>
                <a:path w="344" h="87" extrusionOk="0">
                  <a:moveTo>
                    <a:pt x="172" y="1"/>
                  </a:moveTo>
                  <a:cubicBezTo>
                    <a:pt x="86" y="1"/>
                    <a:pt x="1" y="29"/>
                    <a:pt x="1" y="58"/>
                  </a:cubicBezTo>
                  <a:cubicBezTo>
                    <a:pt x="1" y="86"/>
                    <a:pt x="86" y="86"/>
                    <a:pt x="172" y="86"/>
                  </a:cubicBezTo>
                  <a:cubicBezTo>
                    <a:pt x="258" y="86"/>
                    <a:pt x="344" y="29"/>
                    <a:pt x="344" y="29"/>
                  </a:cubicBezTo>
                  <a:cubicBezTo>
                    <a:pt x="315" y="1"/>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a:off x="3284841" y="1991064"/>
              <a:ext cx="27276" cy="14501"/>
            </a:xfrm>
            <a:custGeom>
              <a:avLst/>
              <a:gdLst/>
              <a:ahLst/>
              <a:cxnLst/>
              <a:rect l="l" t="t" r="r" b="b"/>
              <a:pathLst>
                <a:path w="316" h="168" extrusionOk="0">
                  <a:moveTo>
                    <a:pt x="273" y="1"/>
                  </a:moveTo>
                  <a:cubicBezTo>
                    <a:pt x="251" y="1"/>
                    <a:pt x="205" y="21"/>
                    <a:pt x="144" y="41"/>
                  </a:cubicBezTo>
                  <a:cubicBezTo>
                    <a:pt x="58" y="99"/>
                    <a:pt x="1" y="156"/>
                    <a:pt x="29" y="156"/>
                  </a:cubicBezTo>
                  <a:cubicBezTo>
                    <a:pt x="29" y="164"/>
                    <a:pt x="37" y="168"/>
                    <a:pt x="49" y="168"/>
                  </a:cubicBezTo>
                  <a:cubicBezTo>
                    <a:pt x="77" y="168"/>
                    <a:pt x="132" y="147"/>
                    <a:pt x="172" y="127"/>
                  </a:cubicBezTo>
                  <a:cubicBezTo>
                    <a:pt x="258" y="70"/>
                    <a:pt x="316" y="41"/>
                    <a:pt x="287" y="13"/>
                  </a:cubicBezTo>
                  <a:cubicBezTo>
                    <a:pt x="287" y="4"/>
                    <a:pt x="282"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3294768" y="1993912"/>
              <a:ext cx="19853" cy="22960"/>
            </a:xfrm>
            <a:custGeom>
              <a:avLst/>
              <a:gdLst/>
              <a:ahLst/>
              <a:cxnLst/>
              <a:rect l="l" t="t" r="r" b="b"/>
              <a:pathLst>
                <a:path w="230" h="266" extrusionOk="0">
                  <a:moveTo>
                    <a:pt x="182" y="1"/>
                  </a:moveTo>
                  <a:cubicBezTo>
                    <a:pt x="152" y="1"/>
                    <a:pt x="109" y="48"/>
                    <a:pt x="86" y="94"/>
                  </a:cubicBezTo>
                  <a:cubicBezTo>
                    <a:pt x="29" y="180"/>
                    <a:pt x="0" y="237"/>
                    <a:pt x="0" y="266"/>
                  </a:cubicBezTo>
                  <a:cubicBezTo>
                    <a:pt x="29" y="266"/>
                    <a:pt x="86" y="237"/>
                    <a:pt x="143" y="151"/>
                  </a:cubicBezTo>
                  <a:cubicBezTo>
                    <a:pt x="201" y="94"/>
                    <a:pt x="229" y="8"/>
                    <a:pt x="201" y="8"/>
                  </a:cubicBezTo>
                  <a:cubicBezTo>
                    <a:pt x="195" y="3"/>
                    <a:pt x="189" y="1"/>
                    <a:pt x="1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3307111" y="1994603"/>
              <a:ext cx="9927" cy="27276"/>
            </a:xfrm>
            <a:custGeom>
              <a:avLst/>
              <a:gdLst/>
              <a:ahLst/>
              <a:cxnLst/>
              <a:rect l="l" t="t" r="r" b="b"/>
              <a:pathLst>
                <a:path w="115" h="316" extrusionOk="0">
                  <a:moveTo>
                    <a:pt x="115" y="0"/>
                  </a:moveTo>
                  <a:cubicBezTo>
                    <a:pt x="115" y="0"/>
                    <a:pt x="58" y="58"/>
                    <a:pt x="29" y="143"/>
                  </a:cubicBezTo>
                  <a:cubicBezTo>
                    <a:pt x="0" y="229"/>
                    <a:pt x="29" y="315"/>
                    <a:pt x="29" y="315"/>
                  </a:cubicBezTo>
                  <a:cubicBezTo>
                    <a:pt x="29" y="315"/>
                    <a:pt x="86" y="258"/>
                    <a:pt x="115" y="172"/>
                  </a:cubicBezTo>
                  <a:cubicBezTo>
                    <a:pt x="115" y="86"/>
                    <a:pt x="115"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316951" y="1994603"/>
              <a:ext cx="10013" cy="27276"/>
            </a:xfrm>
            <a:custGeom>
              <a:avLst/>
              <a:gdLst/>
              <a:ahLst/>
              <a:cxnLst/>
              <a:rect l="l" t="t" r="r" b="b"/>
              <a:pathLst>
                <a:path w="116" h="316" extrusionOk="0">
                  <a:moveTo>
                    <a:pt x="29" y="0"/>
                  </a:moveTo>
                  <a:cubicBezTo>
                    <a:pt x="1" y="29"/>
                    <a:pt x="1" y="86"/>
                    <a:pt x="29" y="172"/>
                  </a:cubicBezTo>
                  <a:cubicBezTo>
                    <a:pt x="58" y="258"/>
                    <a:pt x="87" y="315"/>
                    <a:pt x="115" y="315"/>
                  </a:cubicBezTo>
                  <a:cubicBezTo>
                    <a:pt x="115" y="315"/>
                    <a:pt x="115" y="258"/>
                    <a:pt x="115" y="143"/>
                  </a:cubicBezTo>
                  <a:cubicBezTo>
                    <a:pt x="115" y="58"/>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3319454" y="1993912"/>
              <a:ext cx="19853" cy="22960"/>
            </a:xfrm>
            <a:custGeom>
              <a:avLst/>
              <a:gdLst/>
              <a:ahLst/>
              <a:cxnLst/>
              <a:rect l="l" t="t" r="r" b="b"/>
              <a:pathLst>
                <a:path w="230" h="266" extrusionOk="0">
                  <a:moveTo>
                    <a:pt x="34" y="1"/>
                  </a:moveTo>
                  <a:cubicBezTo>
                    <a:pt x="31" y="1"/>
                    <a:pt x="29" y="3"/>
                    <a:pt x="29" y="8"/>
                  </a:cubicBezTo>
                  <a:cubicBezTo>
                    <a:pt x="0" y="8"/>
                    <a:pt x="29" y="94"/>
                    <a:pt x="86" y="151"/>
                  </a:cubicBezTo>
                  <a:cubicBezTo>
                    <a:pt x="144" y="237"/>
                    <a:pt x="201" y="266"/>
                    <a:pt x="201" y="266"/>
                  </a:cubicBezTo>
                  <a:cubicBezTo>
                    <a:pt x="229" y="266"/>
                    <a:pt x="201" y="180"/>
                    <a:pt x="144" y="123"/>
                  </a:cubicBezTo>
                  <a:cubicBezTo>
                    <a:pt x="96" y="52"/>
                    <a:pt x="49"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3321957" y="1991150"/>
              <a:ext cx="27190" cy="16832"/>
            </a:xfrm>
            <a:custGeom>
              <a:avLst/>
              <a:gdLst/>
              <a:ahLst/>
              <a:cxnLst/>
              <a:rect l="l" t="t" r="r" b="b"/>
              <a:pathLst>
                <a:path w="315" h="195" extrusionOk="0">
                  <a:moveTo>
                    <a:pt x="40" y="1"/>
                  </a:moveTo>
                  <a:cubicBezTo>
                    <a:pt x="33" y="1"/>
                    <a:pt x="29" y="4"/>
                    <a:pt x="29" y="12"/>
                  </a:cubicBezTo>
                  <a:cubicBezTo>
                    <a:pt x="0" y="40"/>
                    <a:pt x="57" y="98"/>
                    <a:pt x="143" y="126"/>
                  </a:cubicBezTo>
                  <a:cubicBezTo>
                    <a:pt x="185" y="168"/>
                    <a:pt x="242" y="195"/>
                    <a:pt x="270" y="195"/>
                  </a:cubicBezTo>
                  <a:cubicBezTo>
                    <a:pt x="280" y="195"/>
                    <a:pt x="286" y="191"/>
                    <a:pt x="286" y="183"/>
                  </a:cubicBezTo>
                  <a:cubicBezTo>
                    <a:pt x="315" y="155"/>
                    <a:pt x="258" y="98"/>
                    <a:pt x="172" y="69"/>
                  </a:cubicBezTo>
                  <a:cubicBezTo>
                    <a:pt x="109" y="27"/>
                    <a:pt x="61" y="1"/>
                    <a:pt x="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3324374" y="1987179"/>
              <a:ext cx="27276" cy="7510"/>
            </a:xfrm>
            <a:custGeom>
              <a:avLst/>
              <a:gdLst/>
              <a:ahLst/>
              <a:cxnLst/>
              <a:rect l="l" t="t" r="r" b="b"/>
              <a:pathLst>
                <a:path w="316" h="87" extrusionOk="0">
                  <a:moveTo>
                    <a:pt x="172" y="1"/>
                  </a:moveTo>
                  <a:cubicBezTo>
                    <a:pt x="87" y="1"/>
                    <a:pt x="1" y="1"/>
                    <a:pt x="1" y="29"/>
                  </a:cubicBezTo>
                  <a:cubicBezTo>
                    <a:pt x="1" y="29"/>
                    <a:pt x="58" y="58"/>
                    <a:pt x="144" y="86"/>
                  </a:cubicBezTo>
                  <a:cubicBezTo>
                    <a:pt x="230" y="86"/>
                    <a:pt x="315" y="86"/>
                    <a:pt x="315" y="58"/>
                  </a:cubicBezTo>
                  <a:cubicBezTo>
                    <a:pt x="315" y="29"/>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3324374" y="1977339"/>
              <a:ext cx="27276" cy="9322"/>
            </a:xfrm>
            <a:custGeom>
              <a:avLst/>
              <a:gdLst/>
              <a:ahLst/>
              <a:cxnLst/>
              <a:rect l="l" t="t" r="r" b="b"/>
              <a:pathLst>
                <a:path w="316" h="108" extrusionOk="0">
                  <a:moveTo>
                    <a:pt x="144" y="0"/>
                  </a:moveTo>
                  <a:cubicBezTo>
                    <a:pt x="58" y="29"/>
                    <a:pt x="1" y="86"/>
                    <a:pt x="1" y="86"/>
                  </a:cubicBezTo>
                  <a:cubicBezTo>
                    <a:pt x="1" y="100"/>
                    <a:pt x="22" y="107"/>
                    <a:pt x="54" y="107"/>
                  </a:cubicBezTo>
                  <a:cubicBezTo>
                    <a:pt x="87" y="107"/>
                    <a:pt x="129" y="100"/>
                    <a:pt x="172" y="86"/>
                  </a:cubicBezTo>
                  <a:cubicBezTo>
                    <a:pt x="258" y="86"/>
                    <a:pt x="315"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3321957" y="1964046"/>
              <a:ext cx="22270" cy="19249"/>
            </a:xfrm>
            <a:custGeom>
              <a:avLst/>
              <a:gdLst/>
              <a:ahLst/>
              <a:cxnLst/>
              <a:rect l="l" t="t" r="r" b="b"/>
              <a:pathLst>
                <a:path w="258" h="223" extrusionOk="0">
                  <a:moveTo>
                    <a:pt x="231" y="0"/>
                  </a:moveTo>
                  <a:cubicBezTo>
                    <a:pt x="200" y="0"/>
                    <a:pt x="157" y="32"/>
                    <a:pt x="115" y="97"/>
                  </a:cubicBezTo>
                  <a:cubicBezTo>
                    <a:pt x="29" y="154"/>
                    <a:pt x="0" y="211"/>
                    <a:pt x="0" y="211"/>
                  </a:cubicBezTo>
                  <a:cubicBezTo>
                    <a:pt x="8" y="219"/>
                    <a:pt x="17" y="223"/>
                    <a:pt x="29" y="223"/>
                  </a:cubicBezTo>
                  <a:cubicBezTo>
                    <a:pt x="59" y="223"/>
                    <a:pt x="101" y="196"/>
                    <a:pt x="143" y="154"/>
                  </a:cubicBezTo>
                  <a:cubicBezTo>
                    <a:pt x="229" y="68"/>
                    <a:pt x="258" y="40"/>
                    <a:pt x="258" y="11"/>
                  </a:cubicBezTo>
                  <a:cubicBezTo>
                    <a:pt x="250" y="4"/>
                    <a:pt x="242" y="0"/>
                    <a:pt x="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3319454" y="1955069"/>
              <a:ext cx="14933" cy="27276"/>
            </a:xfrm>
            <a:custGeom>
              <a:avLst/>
              <a:gdLst/>
              <a:ahLst/>
              <a:cxnLst/>
              <a:rect l="l" t="t" r="r" b="b"/>
              <a:pathLst>
                <a:path w="173" h="316" extrusionOk="0">
                  <a:moveTo>
                    <a:pt x="144" y="0"/>
                  </a:moveTo>
                  <a:cubicBezTo>
                    <a:pt x="115" y="0"/>
                    <a:pt x="86" y="58"/>
                    <a:pt x="29" y="144"/>
                  </a:cubicBezTo>
                  <a:cubicBezTo>
                    <a:pt x="0" y="229"/>
                    <a:pt x="0" y="287"/>
                    <a:pt x="0" y="315"/>
                  </a:cubicBezTo>
                  <a:cubicBezTo>
                    <a:pt x="29" y="315"/>
                    <a:pt x="86" y="258"/>
                    <a:pt x="115" y="172"/>
                  </a:cubicBezTo>
                  <a:cubicBezTo>
                    <a:pt x="144" y="86"/>
                    <a:pt x="172" y="29"/>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3314534" y="1952566"/>
              <a:ext cx="7510" cy="27276"/>
            </a:xfrm>
            <a:custGeom>
              <a:avLst/>
              <a:gdLst/>
              <a:ahLst/>
              <a:cxnLst/>
              <a:rect l="l" t="t" r="r" b="b"/>
              <a:pathLst>
                <a:path w="87" h="316" extrusionOk="0">
                  <a:moveTo>
                    <a:pt x="29" y="1"/>
                  </a:moveTo>
                  <a:cubicBezTo>
                    <a:pt x="0" y="1"/>
                    <a:pt x="0" y="87"/>
                    <a:pt x="0" y="144"/>
                  </a:cubicBezTo>
                  <a:cubicBezTo>
                    <a:pt x="0" y="230"/>
                    <a:pt x="0" y="316"/>
                    <a:pt x="29" y="316"/>
                  </a:cubicBezTo>
                  <a:cubicBezTo>
                    <a:pt x="57" y="316"/>
                    <a:pt x="86" y="230"/>
                    <a:pt x="86" y="144"/>
                  </a:cubicBezTo>
                  <a:cubicBezTo>
                    <a:pt x="86" y="58"/>
                    <a:pt x="86"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3302191" y="1955069"/>
              <a:ext cx="14847" cy="27276"/>
            </a:xfrm>
            <a:custGeom>
              <a:avLst/>
              <a:gdLst/>
              <a:ahLst/>
              <a:cxnLst/>
              <a:rect l="l" t="t" r="r" b="b"/>
              <a:pathLst>
                <a:path w="172" h="316" extrusionOk="0">
                  <a:moveTo>
                    <a:pt x="29" y="0"/>
                  </a:moveTo>
                  <a:cubicBezTo>
                    <a:pt x="0" y="29"/>
                    <a:pt x="0" y="86"/>
                    <a:pt x="29" y="172"/>
                  </a:cubicBezTo>
                  <a:cubicBezTo>
                    <a:pt x="86" y="258"/>
                    <a:pt x="115" y="315"/>
                    <a:pt x="143" y="315"/>
                  </a:cubicBezTo>
                  <a:cubicBezTo>
                    <a:pt x="172" y="287"/>
                    <a:pt x="143" y="229"/>
                    <a:pt x="115" y="144"/>
                  </a:cubicBezTo>
                  <a:cubicBezTo>
                    <a:pt x="86" y="58"/>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3307111" y="1976044"/>
              <a:ext cx="27104" cy="21579"/>
            </a:xfrm>
            <a:custGeom>
              <a:avLst/>
              <a:gdLst/>
              <a:ahLst/>
              <a:cxnLst/>
              <a:rect l="l" t="t" r="r" b="b"/>
              <a:pathLst>
                <a:path w="314" h="250" extrusionOk="0">
                  <a:moveTo>
                    <a:pt x="129" y="1"/>
                  </a:moveTo>
                  <a:cubicBezTo>
                    <a:pt x="93" y="1"/>
                    <a:pt x="58" y="15"/>
                    <a:pt x="29" y="44"/>
                  </a:cubicBezTo>
                  <a:cubicBezTo>
                    <a:pt x="0" y="101"/>
                    <a:pt x="0" y="158"/>
                    <a:pt x="29" y="215"/>
                  </a:cubicBezTo>
                  <a:cubicBezTo>
                    <a:pt x="59" y="240"/>
                    <a:pt x="91" y="250"/>
                    <a:pt x="121" y="250"/>
                  </a:cubicBezTo>
                  <a:cubicBezTo>
                    <a:pt x="231" y="250"/>
                    <a:pt x="313" y="111"/>
                    <a:pt x="201" y="44"/>
                  </a:cubicBezTo>
                  <a:lnTo>
                    <a:pt x="229" y="44"/>
                  </a:lnTo>
                  <a:cubicBezTo>
                    <a:pt x="201" y="15"/>
                    <a:pt x="165"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3307111" y="1979756"/>
              <a:ext cx="22270" cy="18645"/>
            </a:xfrm>
            <a:custGeom>
              <a:avLst/>
              <a:gdLst/>
              <a:ahLst/>
              <a:cxnLst/>
              <a:rect l="l" t="t" r="r" b="b"/>
              <a:pathLst>
                <a:path w="258" h="216" extrusionOk="0">
                  <a:moveTo>
                    <a:pt x="201" y="1"/>
                  </a:moveTo>
                  <a:cubicBezTo>
                    <a:pt x="201" y="29"/>
                    <a:pt x="201" y="87"/>
                    <a:pt x="172" y="87"/>
                  </a:cubicBezTo>
                  <a:cubicBezTo>
                    <a:pt x="143" y="115"/>
                    <a:pt x="115" y="129"/>
                    <a:pt x="86" y="129"/>
                  </a:cubicBezTo>
                  <a:cubicBezTo>
                    <a:pt x="58" y="129"/>
                    <a:pt x="29" y="115"/>
                    <a:pt x="0" y="87"/>
                  </a:cubicBezTo>
                  <a:lnTo>
                    <a:pt x="0" y="87"/>
                  </a:lnTo>
                  <a:cubicBezTo>
                    <a:pt x="0" y="115"/>
                    <a:pt x="0" y="144"/>
                    <a:pt x="29" y="172"/>
                  </a:cubicBezTo>
                  <a:cubicBezTo>
                    <a:pt x="58" y="201"/>
                    <a:pt x="93" y="215"/>
                    <a:pt x="126" y="215"/>
                  </a:cubicBezTo>
                  <a:cubicBezTo>
                    <a:pt x="158" y="215"/>
                    <a:pt x="186" y="201"/>
                    <a:pt x="201" y="172"/>
                  </a:cubicBezTo>
                  <a:cubicBezTo>
                    <a:pt x="258" y="144"/>
                    <a:pt x="258" y="58"/>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3398521" y="2093436"/>
              <a:ext cx="22270" cy="20457"/>
            </a:xfrm>
            <a:custGeom>
              <a:avLst/>
              <a:gdLst/>
              <a:ahLst/>
              <a:cxnLst/>
              <a:rect l="l" t="t" r="r" b="b"/>
              <a:pathLst>
                <a:path w="258" h="237" extrusionOk="0">
                  <a:moveTo>
                    <a:pt x="258" y="0"/>
                  </a:moveTo>
                  <a:cubicBezTo>
                    <a:pt x="229" y="0"/>
                    <a:pt x="172" y="29"/>
                    <a:pt x="115" y="86"/>
                  </a:cubicBezTo>
                  <a:cubicBezTo>
                    <a:pt x="29" y="143"/>
                    <a:pt x="0" y="229"/>
                    <a:pt x="0" y="229"/>
                  </a:cubicBezTo>
                  <a:cubicBezTo>
                    <a:pt x="6" y="234"/>
                    <a:pt x="12" y="237"/>
                    <a:pt x="19" y="237"/>
                  </a:cubicBezTo>
                  <a:cubicBezTo>
                    <a:pt x="51" y="237"/>
                    <a:pt x="102" y="190"/>
                    <a:pt x="172" y="143"/>
                  </a:cubicBezTo>
                  <a:cubicBezTo>
                    <a:pt x="229" y="86"/>
                    <a:pt x="258" y="29"/>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3393600" y="2072029"/>
              <a:ext cx="24773" cy="14070"/>
            </a:xfrm>
            <a:custGeom>
              <a:avLst/>
              <a:gdLst/>
              <a:ahLst/>
              <a:cxnLst/>
              <a:rect l="l" t="t" r="r" b="b"/>
              <a:pathLst>
                <a:path w="287" h="163" extrusionOk="0">
                  <a:moveTo>
                    <a:pt x="38" y="0"/>
                  </a:moveTo>
                  <a:cubicBezTo>
                    <a:pt x="15" y="0"/>
                    <a:pt x="0" y="7"/>
                    <a:pt x="0" y="19"/>
                  </a:cubicBezTo>
                  <a:cubicBezTo>
                    <a:pt x="0" y="19"/>
                    <a:pt x="57" y="76"/>
                    <a:pt x="114" y="105"/>
                  </a:cubicBezTo>
                  <a:cubicBezTo>
                    <a:pt x="200" y="162"/>
                    <a:pt x="286" y="162"/>
                    <a:pt x="286" y="162"/>
                  </a:cubicBezTo>
                  <a:cubicBezTo>
                    <a:pt x="286" y="134"/>
                    <a:pt x="229" y="76"/>
                    <a:pt x="172" y="48"/>
                  </a:cubicBezTo>
                  <a:cubicBezTo>
                    <a:pt x="121" y="14"/>
                    <a:pt x="71" y="0"/>
                    <a:pt x="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a:off x="3391097" y="2083509"/>
              <a:ext cx="27276" cy="7510"/>
            </a:xfrm>
            <a:custGeom>
              <a:avLst/>
              <a:gdLst/>
              <a:ahLst/>
              <a:cxnLst/>
              <a:rect l="l" t="t" r="r" b="b"/>
              <a:pathLst>
                <a:path w="316" h="87" extrusionOk="0">
                  <a:moveTo>
                    <a:pt x="143" y="1"/>
                  </a:moveTo>
                  <a:cubicBezTo>
                    <a:pt x="58" y="1"/>
                    <a:pt x="0" y="1"/>
                    <a:pt x="0" y="29"/>
                  </a:cubicBezTo>
                  <a:cubicBezTo>
                    <a:pt x="0" y="58"/>
                    <a:pt x="58" y="87"/>
                    <a:pt x="143" y="87"/>
                  </a:cubicBezTo>
                  <a:cubicBezTo>
                    <a:pt x="229" y="87"/>
                    <a:pt x="315" y="87"/>
                    <a:pt x="315" y="58"/>
                  </a:cubicBezTo>
                  <a:cubicBezTo>
                    <a:pt x="315" y="29"/>
                    <a:pt x="229"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a:off x="3391097" y="2089897"/>
              <a:ext cx="27276" cy="12861"/>
            </a:xfrm>
            <a:custGeom>
              <a:avLst/>
              <a:gdLst/>
              <a:ahLst/>
              <a:cxnLst/>
              <a:rect l="l" t="t" r="r" b="b"/>
              <a:pathLst>
                <a:path w="316" h="149" extrusionOk="0">
                  <a:moveTo>
                    <a:pt x="295" y="1"/>
                  </a:moveTo>
                  <a:cubicBezTo>
                    <a:pt x="265" y="1"/>
                    <a:pt x="204" y="21"/>
                    <a:pt x="143" y="41"/>
                  </a:cubicBezTo>
                  <a:cubicBezTo>
                    <a:pt x="58" y="41"/>
                    <a:pt x="0" y="98"/>
                    <a:pt x="0" y="127"/>
                  </a:cubicBezTo>
                  <a:cubicBezTo>
                    <a:pt x="15" y="141"/>
                    <a:pt x="36" y="148"/>
                    <a:pt x="65" y="148"/>
                  </a:cubicBezTo>
                  <a:cubicBezTo>
                    <a:pt x="93" y="148"/>
                    <a:pt x="129" y="141"/>
                    <a:pt x="172" y="127"/>
                  </a:cubicBezTo>
                  <a:cubicBezTo>
                    <a:pt x="258" y="70"/>
                    <a:pt x="315" y="41"/>
                    <a:pt x="315" y="13"/>
                  </a:cubicBezTo>
                  <a:cubicBezTo>
                    <a:pt x="315" y="4"/>
                    <a:pt x="308" y="1"/>
                    <a:pt x="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3410864" y="2095852"/>
              <a:ext cx="12430" cy="25464"/>
            </a:xfrm>
            <a:custGeom>
              <a:avLst/>
              <a:gdLst/>
              <a:ahLst/>
              <a:cxnLst/>
              <a:rect l="l" t="t" r="r" b="b"/>
              <a:pathLst>
                <a:path w="144" h="295" extrusionOk="0">
                  <a:moveTo>
                    <a:pt x="143" y="1"/>
                  </a:moveTo>
                  <a:cubicBezTo>
                    <a:pt x="115" y="1"/>
                    <a:pt x="58" y="58"/>
                    <a:pt x="29" y="144"/>
                  </a:cubicBezTo>
                  <a:cubicBezTo>
                    <a:pt x="0" y="230"/>
                    <a:pt x="0" y="287"/>
                    <a:pt x="0" y="287"/>
                  </a:cubicBezTo>
                  <a:cubicBezTo>
                    <a:pt x="5" y="292"/>
                    <a:pt x="11" y="294"/>
                    <a:pt x="18" y="294"/>
                  </a:cubicBezTo>
                  <a:cubicBezTo>
                    <a:pt x="48" y="294"/>
                    <a:pt x="91" y="243"/>
                    <a:pt x="115" y="173"/>
                  </a:cubicBezTo>
                  <a:cubicBezTo>
                    <a:pt x="143" y="87"/>
                    <a:pt x="143"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3423207" y="2095852"/>
              <a:ext cx="7510" cy="27276"/>
            </a:xfrm>
            <a:custGeom>
              <a:avLst/>
              <a:gdLst/>
              <a:ahLst/>
              <a:cxnLst/>
              <a:rect l="l" t="t" r="r" b="b"/>
              <a:pathLst>
                <a:path w="87" h="316" extrusionOk="0">
                  <a:moveTo>
                    <a:pt x="29" y="1"/>
                  </a:moveTo>
                  <a:cubicBezTo>
                    <a:pt x="0" y="1"/>
                    <a:pt x="0" y="87"/>
                    <a:pt x="0" y="173"/>
                  </a:cubicBezTo>
                  <a:cubicBezTo>
                    <a:pt x="0" y="258"/>
                    <a:pt x="0" y="316"/>
                    <a:pt x="29" y="316"/>
                  </a:cubicBezTo>
                  <a:cubicBezTo>
                    <a:pt x="58" y="316"/>
                    <a:pt x="86" y="258"/>
                    <a:pt x="58" y="173"/>
                  </a:cubicBezTo>
                  <a:cubicBezTo>
                    <a:pt x="58"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3425710" y="2095852"/>
              <a:ext cx="17350" cy="24773"/>
            </a:xfrm>
            <a:custGeom>
              <a:avLst/>
              <a:gdLst/>
              <a:ahLst/>
              <a:cxnLst/>
              <a:rect l="l" t="t" r="r" b="b"/>
              <a:pathLst>
                <a:path w="201" h="287" extrusionOk="0">
                  <a:moveTo>
                    <a:pt x="29" y="1"/>
                  </a:moveTo>
                  <a:cubicBezTo>
                    <a:pt x="0" y="1"/>
                    <a:pt x="29" y="87"/>
                    <a:pt x="57" y="173"/>
                  </a:cubicBezTo>
                  <a:cubicBezTo>
                    <a:pt x="86" y="230"/>
                    <a:pt x="143" y="287"/>
                    <a:pt x="172" y="287"/>
                  </a:cubicBezTo>
                  <a:cubicBezTo>
                    <a:pt x="200" y="287"/>
                    <a:pt x="172" y="201"/>
                    <a:pt x="143" y="115"/>
                  </a:cubicBezTo>
                  <a:cubicBezTo>
                    <a:pt x="86" y="58"/>
                    <a:pt x="57"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3430630" y="2092745"/>
              <a:ext cx="22270" cy="18990"/>
            </a:xfrm>
            <a:custGeom>
              <a:avLst/>
              <a:gdLst/>
              <a:ahLst/>
              <a:cxnLst/>
              <a:rect l="l" t="t" r="r" b="b"/>
              <a:pathLst>
                <a:path w="258" h="220" extrusionOk="0">
                  <a:moveTo>
                    <a:pt x="19" y="1"/>
                  </a:moveTo>
                  <a:cubicBezTo>
                    <a:pt x="12" y="1"/>
                    <a:pt x="6" y="3"/>
                    <a:pt x="0" y="8"/>
                  </a:cubicBezTo>
                  <a:cubicBezTo>
                    <a:pt x="0" y="37"/>
                    <a:pt x="29" y="94"/>
                    <a:pt x="86" y="151"/>
                  </a:cubicBezTo>
                  <a:cubicBezTo>
                    <a:pt x="149" y="193"/>
                    <a:pt x="197" y="220"/>
                    <a:pt x="229" y="220"/>
                  </a:cubicBezTo>
                  <a:cubicBezTo>
                    <a:pt x="240" y="220"/>
                    <a:pt x="250" y="216"/>
                    <a:pt x="258" y="209"/>
                  </a:cubicBezTo>
                  <a:cubicBezTo>
                    <a:pt x="258" y="209"/>
                    <a:pt x="229" y="151"/>
                    <a:pt x="143" y="94"/>
                  </a:cubicBezTo>
                  <a:cubicBezTo>
                    <a:pt x="97" y="47"/>
                    <a:pt x="50" y="1"/>
                    <a:pt x="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3430630" y="2089120"/>
              <a:ext cx="27276" cy="11135"/>
            </a:xfrm>
            <a:custGeom>
              <a:avLst/>
              <a:gdLst/>
              <a:ahLst/>
              <a:cxnLst/>
              <a:rect l="l" t="t" r="r" b="b"/>
              <a:pathLst>
                <a:path w="316" h="129" extrusionOk="0">
                  <a:moveTo>
                    <a:pt x="68" y="0"/>
                  </a:moveTo>
                  <a:cubicBezTo>
                    <a:pt x="43" y="0"/>
                    <a:pt x="29" y="7"/>
                    <a:pt x="29" y="22"/>
                  </a:cubicBezTo>
                  <a:cubicBezTo>
                    <a:pt x="0" y="50"/>
                    <a:pt x="86" y="79"/>
                    <a:pt x="172" y="107"/>
                  </a:cubicBezTo>
                  <a:cubicBezTo>
                    <a:pt x="215" y="122"/>
                    <a:pt x="251" y="129"/>
                    <a:pt x="276" y="129"/>
                  </a:cubicBezTo>
                  <a:cubicBezTo>
                    <a:pt x="301" y="129"/>
                    <a:pt x="315" y="122"/>
                    <a:pt x="315" y="107"/>
                  </a:cubicBezTo>
                  <a:cubicBezTo>
                    <a:pt x="315" y="79"/>
                    <a:pt x="258" y="50"/>
                    <a:pt x="172" y="22"/>
                  </a:cubicBezTo>
                  <a:cubicBezTo>
                    <a:pt x="129" y="7"/>
                    <a:pt x="9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3433047" y="2082387"/>
              <a:ext cx="27276" cy="7251"/>
            </a:xfrm>
            <a:custGeom>
              <a:avLst/>
              <a:gdLst/>
              <a:ahLst/>
              <a:cxnLst/>
              <a:rect l="l" t="t" r="r" b="b"/>
              <a:pathLst>
                <a:path w="316" h="84" extrusionOk="0">
                  <a:moveTo>
                    <a:pt x="227" y="1"/>
                  </a:moveTo>
                  <a:cubicBezTo>
                    <a:pt x="201" y="1"/>
                    <a:pt x="173" y="4"/>
                    <a:pt x="144" y="14"/>
                  </a:cubicBezTo>
                  <a:cubicBezTo>
                    <a:pt x="58" y="14"/>
                    <a:pt x="1" y="42"/>
                    <a:pt x="1" y="71"/>
                  </a:cubicBezTo>
                  <a:cubicBezTo>
                    <a:pt x="1" y="71"/>
                    <a:pt x="26" y="84"/>
                    <a:pt x="69" y="84"/>
                  </a:cubicBezTo>
                  <a:cubicBezTo>
                    <a:pt x="90" y="84"/>
                    <a:pt x="115" y="80"/>
                    <a:pt x="144" y="71"/>
                  </a:cubicBezTo>
                  <a:cubicBezTo>
                    <a:pt x="258" y="71"/>
                    <a:pt x="316" y="42"/>
                    <a:pt x="316" y="14"/>
                  </a:cubicBezTo>
                  <a:cubicBezTo>
                    <a:pt x="316" y="14"/>
                    <a:pt x="278"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3430630" y="2070130"/>
              <a:ext cx="24773" cy="15969"/>
            </a:xfrm>
            <a:custGeom>
              <a:avLst/>
              <a:gdLst/>
              <a:ahLst/>
              <a:cxnLst/>
              <a:rect l="l" t="t" r="r" b="b"/>
              <a:pathLst>
                <a:path w="287" h="185" extrusionOk="0">
                  <a:moveTo>
                    <a:pt x="272" y="1"/>
                  </a:moveTo>
                  <a:cubicBezTo>
                    <a:pt x="248" y="1"/>
                    <a:pt x="196" y="21"/>
                    <a:pt x="115" y="41"/>
                  </a:cubicBezTo>
                  <a:cubicBezTo>
                    <a:pt x="58" y="98"/>
                    <a:pt x="0" y="156"/>
                    <a:pt x="0" y="184"/>
                  </a:cubicBezTo>
                  <a:cubicBezTo>
                    <a:pt x="29" y="184"/>
                    <a:pt x="86" y="184"/>
                    <a:pt x="172" y="127"/>
                  </a:cubicBezTo>
                  <a:cubicBezTo>
                    <a:pt x="229" y="70"/>
                    <a:pt x="286" y="13"/>
                    <a:pt x="286" y="13"/>
                  </a:cubicBezTo>
                  <a:cubicBezTo>
                    <a:pt x="286" y="4"/>
                    <a:pt x="282"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3428127" y="2060635"/>
              <a:ext cx="19853" cy="22960"/>
            </a:xfrm>
            <a:custGeom>
              <a:avLst/>
              <a:gdLst/>
              <a:ahLst/>
              <a:cxnLst/>
              <a:rect l="l" t="t" r="r" b="b"/>
              <a:pathLst>
                <a:path w="230" h="266" extrusionOk="0">
                  <a:moveTo>
                    <a:pt x="183" y="1"/>
                  </a:moveTo>
                  <a:cubicBezTo>
                    <a:pt x="151" y="1"/>
                    <a:pt x="105" y="47"/>
                    <a:pt x="58" y="94"/>
                  </a:cubicBezTo>
                  <a:cubicBezTo>
                    <a:pt x="29" y="180"/>
                    <a:pt x="1" y="237"/>
                    <a:pt x="1" y="266"/>
                  </a:cubicBezTo>
                  <a:cubicBezTo>
                    <a:pt x="29" y="266"/>
                    <a:pt x="87" y="208"/>
                    <a:pt x="144" y="151"/>
                  </a:cubicBezTo>
                  <a:cubicBezTo>
                    <a:pt x="172" y="65"/>
                    <a:pt x="230" y="8"/>
                    <a:pt x="201" y="8"/>
                  </a:cubicBezTo>
                  <a:cubicBezTo>
                    <a:pt x="196" y="3"/>
                    <a:pt x="190" y="1"/>
                    <a:pt x="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3425710" y="2053902"/>
              <a:ext cx="7423" cy="27276"/>
            </a:xfrm>
            <a:custGeom>
              <a:avLst/>
              <a:gdLst/>
              <a:ahLst/>
              <a:cxnLst/>
              <a:rect l="l" t="t" r="r" b="b"/>
              <a:pathLst>
                <a:path w="86" h="316" extrusionOk="0">
                  <a:moveTo>
                    <a:pt x="57" y="0"/>
                  </a:moveTo>
                  <a:cubicBezTo>
                    <a:pt x="57" y="0"/>
                    <a:pt x="29" y="58"/>
                    <a:pt x="0" y="143"/>
                  </a:cubicBezTo>
                  <a:lnTo>
                    <a:pt x="0" y="315"/>
                  </a:lnTo>
                  <a:cubicBezTo>
                    <a:pt x="0" y="315"/>
                    <a:pt x="57" y="258"/>
                    <a:pt x="57" y="172"/>
                  </a:cubicBezTo>
                  <a:cubicBezTo>
                    <a:pt x="86" y="86"/>
                    <a:pt x="57"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3415784" y="2053902"/>
              <a:ext cx="10013" cy="27276"/>
            </a:xfrm>
            <a:custGeom>
              <a:avLst/>
              <a:gdLst/>
              <a:ahLst/>
              <a:cxnLst/>
              <a:rect l="l" t="t" r="r" b="b"/>
              <a:pathLst>
                <a:path w="116" h="316" extrusionOk="0">
                  <a:moveTo>
                    <a:pt x="1" y="0"/>
                  </a:moveTo>
                  <a:cubicBezTo>
                    <a:pt x="1" y="29"/>
                    <a:pt x="1" y="86"/>
                    <a:pt x="1" y="172"/>
                  </a:cubicBezTo>
                  <a:cubicBezTo>
                    <a:pt x="29" y="258"/>
                    <a:pt x="58" y="315"/>
                    <a:pt x="86" y="315"/>
                  </a:cubicBezTo>
                  <a:cubicBezTo>
                    <a:pt x="115" y="315"/>
                    <a:pt x="115" y="229"/>
                    <a:pt x="86" y="143"/>
                  </a:cubicBezTo>
                  <a:cubicBezTo>
                    <a:pt x="58" y="58"/>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3403441" y="2060635"/>
              <a:ext cx="19853" cy="22960"/>
            </a:xfrm>
            <a:custGeom>
              <a:avLst/>
              <a:gdLst/>
              <a:ahLst/>
              <a:cxnLst/>
              <a:rect l="l" t="t" r="r" b="b"/>
              <a:pathLst>
                <a:path w="230" h="266" extrusionOk="0">
                  <a:moveTo>
                    <a:pt x="17" y="1"/>
                  </a:moveTo>
                  <a:cubicBezTo>
                    <a:pt x="11" y="1"/>
                    <a:pt x="6" y="3"/>
                    <a:pt x="0" y="8"/>
                  </a:cubicBezTo>
                  <a:cubicBezTo>
                    <a:pt x="0" y="8"/>
                    <a:pt x="29" y="94"/>
                    <a:pt x="58" y="151"/>
                  </a:cubicBezTo>
                  <a:cubicBezTo>
                    <a:pt x="115" y="237"/>
                    <a:pt x="172" y="266"/>
                    <a:pt x="201" y="266"/>
                  </a:cubicBezTo>
                  <a:cubicBezTo>
                    <a:pt x="229" y="237"/>
                    <a:pt x="201" y="180"/>
                    <a:pt x="144" y="94"/>
                  </a:cubicBezTo>
                  <a:cubicBezTo>
                    <a:pt x="73" y="47"/>
                    <a:pt x="42" y="1"/>
                    <a:pt x="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3398521" y="2065296"/>
              <a:ext cx="22270" cy="19249"/>
            </a:xfrm>
            <a:custGeom>
              <a:avLst/>
              <a:gdLst/>
              <a:ahLst/>
              <a:cxnLst/>
              <a:rect l="l" t="t" r="r" b="b"/>
              <a:pathLst>
                <a:path w="258" h="223" extrusionOk="0">
                  <a:moveTo>
                    <a:pt x="29" y="0"/>
                  </a:moveTo>
                  <a:cubicBezTo>
                    <a:pt x="18" y="0"/>
                    <a:pt x="8" y="4"/>
                    <a:pt x="0" y="11"/>
                  </a:cubicBezTo>
                  <a:cubicBezTo>
                    <a:pt x="0" y="11"/>
                    <a:pt x="29" y="69"/>
                    <a:pt x="86" y="154"/>
                  </a:cubicBezTo>
                  <a:cubicBezTo>
                    <a:pt x="149" y="196"/>
                    <a:pt x="196" y="223"/>
                    <a:pt x="217" y="223"/>
                  </a:cubicBezTo>
                  <a:cubicBezTo>
                    <a:pt x="225" y="223"/>
                    <a:pt x="229" y="219"/>
                    <a:pt x="229" y="212"/>
                  </a:cubicBezTo>
                  <a:cubicBezTo>
                    <a:pt x="258" y="212"/>
                    <a:pt x="201" y="126"/>
                    <a:pt x="143" y="69"/>
                  </a:cubicBezTo>
                  <a:cubicBezTo>
                    <a:pt x="101" y="27"/>
                    <a:pt x="60"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3391097" y="2076690"/>
              <a:ext cx="27276" cy="11221"/>
            </a:xfrm>
            <a:custGeom>
              <a:avLst/>
              <a:gdLst/>
              <a:ahLst/>
              <a:cxnLst/>
              <a:rect l="l" t="t" r="r" b="b"/>
              <a:pathLst>
                <a:path w="316" h="130" extrusionOk="0">
                  <a:moveTo>
                    <a:pt x="54" y="1"/>
                  </a:moveTo>
                  <a:cubicBezTo>
                    <a:pt x="22" y="1"/>
                    <a:pt x="0" y="8"/>
                    <a:pt x="0" y="22"/>
                  </a:cubicBezTo>
                  <a:cubicBezTo>
                    <a:pt x="0" y="51"/>
                    <a:pt x="58" y="80"/>
                    <a:pt x="143"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a:off x="3388594" y="2087480"/>
              <a:ext cx="29780" cy="8459"/>
            </a:xfrm>
            <a:custGeom>
              <a:avLst/>
              <a:gdLst/>
              <a:ahLst/>
              <a:cxnLst/>
              <a:rect l="l" t="t" r="r" b="b"/>
              <a:pathLst>
                <a:path w="345" h="98" extrusionOk="0">
                  <a:moveTo>
                    <a:pt x="246" y="0"/>
                  </a:moveTo>
                  <a:cubicBezTo>
                    <a:pt x="223" y="0"/>
                    <a:pt x="198" y="4"/>
                    <a:pt x="172" y="12"/>
                  </a:cubicBezTo>
                  <a:cubicBezTo>
                    <a:pt x="87" y="12"/>
                    <a:pt x="1" y="41"/>
                    <a:pt x="29" y="69"/>
                  </a:cubicBezTo>
                  <a:cubicBezTo>
                    <a:pt x="29" y="69"/>
                    <a:pt x="87" y="98"/>
                    <a:pt x="172" y="98"/>
                  </a:cubicBezTo>
                  <a:cubicBezTo>
                    <a:pt x="258" y="98"/>
                    <a:pt x="344" y="41"/>
                    <a:pt x="344" y="41"/>
                  </a:cubicBezTo>
                  <a:cubicBezTo>
                    <a:pt x="344" y="20"/>
                    <a:pt x="301" y="0"/>
                    <a:pt x="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3393600" y="2092400"/>
              <a:ext cx="24773" cy="14501"/>
            </a:xfrm>
            <a:custGeom>
              <a:avLst/>
              <a:gdLst/>
              <a:ahLst/>
              <a:cxnLst/>
              <a:rect l="l" t="t" r="r" b="b"/>
              <a:pathLst>
                <a:path w="287" h="168" extrusionOk="0">
                  <a:moveTo>
                    <a:pt x="267" y="0"/>
                  </a:moveTo>
                  <a:cubicBezTo>
                    <a:pt x="238" y="0"/>
                    <a:pt x="184" y="21"/>
                    <a:pt x="143" y="41"/>
                  </a:cubicBezTo>
                  <a:cubicBezTo>
                    <a:pt x="57" y="98"/>
                    <a:pt x="0" y="155"/>
                    <a:pt x="0" y="155"/>
                  </a:cubicBezTo>
                  <a:cubicBezTo>
                    <a:pt x="8" y="164"/>
                    <a:pt x="19" y="167"/>
                    <a:pt x="33" y="167"/>
                  </a:cubicBezTo>
                  <a:cubicBezTo>
                    <a:pt x="65" y="167"/>
                    <a:pt x="111" y="147"/>
                    <a:pt x="172" y="127"/>
                  </a:cubicBezTo>
                  <a:cubicBezTo>
                    <a:pt x="258" y="69"/>
                    <a:pt x="286" y="12"/>
                    <a:pt x="286" y="12"/>
                  </a:cubicBezTo>
                  <a:cubicBezTo>
                    <a:pt x="286" y="4"/>
                    <a:pt x="279" y="0"/>
                    <a:pt x="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5"/>
            <p:cNvSpPr/>
            <p:nvPr/>
          </p:nvSpPr>
          <p:spPr>
            <a:xfrm>
              <a:off x="3403441" y="2095248"/>
              <a:ext cx="17350" cy="22960"/>
            </a:xfrm>
            <a:custGeom>
              <a:avLst/>
              <a:gdLst/>
              <a:ahLst/>
              <a:cxnLst/>
              <a:rect l="l" t="t" r="r" b="b"/>
              <a:pathLst>
                <a:path w="201" h="266" extrusionOk="0">
                  <a:moveTo>
                    <a:pt x="182" y="0"/>
                  </a:moveTo>
                  <a:cubicBezTo>
                    <a:pt x="151" y="0"/>
                    <a:pt x="104" y="47"/>
                    <a:pt x="58" y="94"/>
                  </a:cubicBezTo>
                  <a:cubicBezTo>
                    <a:pt x="0" y="180"/>
                    <a:pt x="0" y="237"/>
                    <a:pt x="0" y="265"/>
                  </a:cubicBezTo>
                  <a:cubicBezTo>
                    <a:pt x="29" y="265"/>
                    <a:pt x="86" y="208"/>
                    <a:pt x="144" y="151"/>
                  </a:cubicBezTo>
                  <a:cubicBezTo>
                    <a:pt x="172" y="65"/>
                    <a:pt x="201" y="8"/>
                    <a:pt x="201" y="8"/>
                  </a:cubicBezTo>
                  <a:cubicBezTo>
                    <a:pt x="196" y="3"/>
                    <a:pt x="189" y="0"/>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3415784" y="2095852"/>
              <a:ext cx="10013" cy="27276"/>
            </a:xfrm>
            <a:custGeom>
              <a:avLst/>
              <a:gdLst/>
              <a:ahLst/>
              <a:cxnLst/>
              <a:rect l="l" t="t" r="r" b="b"/>
              <a:pathLst>
                <a:path w="116" h="316" extrusionOk="0">
                  <a:moveTo>
                    <a:pt x="86" y="1"/>
                  </a:moveTo>
                  <a:cubicBezTo>
                    <a:pt x="58" y="1"/>
                    <a:pt x="29" y="58"/>
                    <a:pt x="29" y="144"/>
                  </a:cubicBezTo>
                  <a:cubicBezTo>
                    <a:pt x="1" y="230"/>
                    <a:pt x="29" y="316"/>
                    <a:pt x="29" y="316"/>
                  </a:cubicBezTo>
                  <a:cubicBezTo>
                    <a:pt x="29" y="316"/>
                    <a:pt x="86" y="258"/>
                    <a:pt x="86" y="173"/>
                  </a:cubicBezTo>
                  <a:cubicBezTo>
                    <a:pt x="115" y="87"/>
                    <a:pt x="115" y="1"/>
                    <a:pt x="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3423207" y="2095852"/>
              <a:ext cx="12430" cy="27276"/>
            </a:xfrm>
            <a:custGeom>
              <a:avLst/>
              <a:gdLst/>
              <a:ahLst/>
              <a:cxnLst/>
              <a:rect l="l" t="t" r="r" b="b"/>
              <a:pathLst>
                <a:path w="144" h="316" extrusionOk="0">
                  <a:moveTo>
                    <a:pt x="29" y="1"/>
                  </a:moveTo>
                  <a:cubicBezTo>
                    <a:pt x="29" y="1"/>
                    <a:pt x="0" y="87"/>
                    <a:pt x="29" y="173"/>
                  </a:cubicBezTo>
                  <a:cubicBezTo>
                    <a:pt x="58" y="258"/>
                    <a:pt x="86" y="316"/>
                    <a:pt x="115" y="316"/>
                  </a:cubicBezTo>
                  <a:cubicBezTo>
                    <a:pt x="144" y="316"/>
                    <a:pt x="115" y="230"/>
                    <a:pt x="115" y="144"/>
                  </a:cubicBezTo>
                  <a:cubicBezTo>
                    <a:pt x="115"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a:off x="3428127" y="2095248"/>
              <a:ext cx="17436" cy="22960"/>
            </a:xfrm>
            <a:custGeom>
              <a:avLst/>
              <a:gdLst/>
              <a:ahLst/>
              <a:cxnLst/>
              <a:rect l="l" t="t" r="r" b="b"/>
              <a:pathLst>
                <a:path w="202" h="266" extrusionOk="0">
                  <a:moveTo>
                    <a:pt x="19" y="0"/>
                  </a:moveTo>
                  <a:cubicBezTo>
                    <a:pt x="12" y="0"/>
                    <a:pt x="6" y="3"/>
                    <a:pt x="1" y="8"/>
                  </a:cubicBezTo>
                  <a:cubicBezTo>
                    <a:pt x="1" y="8"/>
                    <a:pt x="1" y="65"/>
                    <a:pt x="87" y="151"/>
                  </a:cubicBezTo>
                  <a:cubicBezTo>
                    <a:pt x="144" y="237"/>
                    <a:pt x="172" y="265"/>
                    <a:pt x="201" y="265"/>
                  </a:cubicBezTo>
                  <a:cubicBezTo>
                    <a:pt x="201" y="237"/>
                    <a:pt x="201" y="180"/>
                    <a:pt x="144" y="94"/>
                  </a:cubicBezTo>
                  <a:cubicBezTo>
                    <a:pt x="97" y="47"/>
                    <a:pt x="50" y="0"/>
                    <a:pt x="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5"/>
            <p:cNvSpPr/>
            <p:nvPr/>
          </p:nvSpPr>
          <p:spPr>
            <a:xfrm>
              <a:off x="3430630" y="2092400"/>
              <a:ext cx="24773" cy="14501"/>
            </a:xfrm>
            <a:custGeom>
              <a:avLst/>
              <a:gdLst/>
              <a:ahLst/>
              <a:cxnLst/>
              <a:rect l="l" t="t" r="r" b="b"/>
              <a:pathLst>
                <a:path w="287" h="168" extrusionOk="0">
                  <a:moveTo>
                    <a:pt x="33" y="0"/>
                  </a:moveTo>
                  <a:cubicBezTo>
                    <a:pt x="20" y="0"/>
                    <a:pt x="9" y="4"/>
                    <a:pt x="0" y="12"/>
                  </a:cubicBezTo>
                  <a:cubicBezTo>
                    <a:pt x="0" y="12"/>
                    <a:pt x="58" y="69"/>
                    <a:pt x="115" y="127"/>
                  </a:cubicBezTo>
                  <a:cubicBezTo>
                    <a:pt x="175" y="147"/>
                    <a:pt x="236" y="167"/>
                    <a:pt x="267" y="167"/>
                  </a:cubicBezTo>
                  <a:cubicBezTo>
                    <a:pt x="279" y="167"/>
                    <a:pt x="286" y="164"/>
                    <a:pt x="286" y="155"/>
                  </a:cubicBezTo>
                  <a:cubicBezTo>
                    <a:pt x="286" y="155"/>
                    <a:pt x="229" y="98"/>
                    <a:pt x="172" y="41"/>
                  </a:cubicBezTo>
                  <a:cubicBezTo>
                    <a:pt x="111" y="21"/>
                    <a:pt x="65" y="0"/>
                    <a:pt x="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430630" y="2088429"/>
              <a:ext cx="29693" cy="8545"/>
            </a:xfrm>
            <a:custGeom>
              <a:avLst/>
              <a:gdLst/>
              <a:ahLst/>
              <a:cxnLst/>
              <a:rect l="l" t="t" r="r" b="b"/>
              <a:pathLst>
                <a:path w="344" h="99" extrusionOk="0">
                  <a:moveTo>
                    <a:pt x="172" y="1"/>
                  </a:moveTo>
                  <a:cubicBezTo>
                    <a:pt x="86" y="1"/>
                    <a:pt x="29" y="1"/>
                    <a:pt x="29" y="30"/>
                  </a:cubicBezTo>
                  <a:cubicBezTo>
                    <a:pt x="0" y="58"/>
                    <a:pt x="86" y="87"/>
                    <a:pt x="172" y="87"/>
                  </a:cubicBezTo>
                  <a:cubicBezTo>
                    <a:pt x="197" y="95"/>
                    <a:pt x="222" y="99"/>
                    <a:pt x="245" y="99"/>
                  </a:cubicBezTo>
                  <a:cubicBezTo>
                    <a:pt x="301" y="99"/>
                    <a:pt x="344" y="78"/>
                    <a:pt x="344" y="58"/>
                  </a:cubicBezTo>
                  <a:cubicBezTo>
                    <a:pt x="344" y="58"/>
                    <a:pt x="286"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3430630" y="2077467"/>
              <a:ext cx="29693" cy="10444"/>
            </a:xfrm>
            <a:custGeom>
              <a:avLst/>
              <a:gdLst/>
              <a:ahLst/>
              <a:cxnLst/>
              <a:rect l="l" t="t" r="r" b="b"/>
              <a:pathLst>
                <a:path w="344" h="121" extrusionOk="0">
                  <a:moveTo>
                    <a:pt x="247" y="1"/>
                  </a:moveTo>
                  <a:cubicBezTo>
                    <a:pt x="226" y="1"/>
                    <a:pt x="201" y="4"/>
                    <a:pt x="172" y="13"/>
                  </a:cubicBezTo>
                  <a:cubicBezTo>
                    <a:pt x="86" y="42"/>
                    <a:pt x="0" y="99"/>
                    <a:pt x="29" y="99"/>
                  </a:cubicBezTo>
                  <a:cubicBezTo>
                    <a:pt x="29" y="114"/>
                    <a:pt x="43" y="121"/>
                    <a:pt x="68" y="121"/>
                  </a:cubicBezTo>
                  <a:cubicBezTo>
                    <a:pt x="93" y="121"/>
                    <a:pt x="129" y="114"/>
                    <a:pt x="172" y="99"/>
                  </a:cubicBezTo>
                  <a:cubicBezTo>
                    <a:pt x="258" y="99"/>
                    <a:pt x="344" y="42"/>
                    <a:pt x="315" y="13"/>
                  </a:cubicBezTo>
                  <a:cubicBezTo>
                    <a:pt x="315" y="13"/>
                    <a:pt x="290"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3428127" y="2065296"/>
              <a:ext cx="24773" cy="19249"/>
            </a:xfrm>
            <a:custGeom>
              <a:avLst/>
              <a:gdLst/>
              <a:ahLst/>
              <a:cxnLst/>
              <a:rect l="l" t="t" r="r" b="b"/>
              <a:pathLst>
                <a:path w="287" h="223" extrusionOk="0">
                  <a:moveTo>
                    <a:pt x="258" y="0"/>
                  </a:moveTo>
                  <a:cubicBezTo>
                    <a:pt x="226" y="0"/>
                    <a:pt x="178" y="27"/>
                    <a:pt x="115" y="69"/>
                  </a:cubicBezTo>
                  <a:cubicBezTo>
                    <a:pt x="58" y="154"/>
                    <a:pt x="1" y="212"/>
                    <a:pt x="29" y="212"/>
                  </a:cubicBezTo>
                  <a:cubicBezTo>
                    <a:pt x="29" y="219"/>
                    <a:pt x="35" y="223"/>
                    <a:pt x="46" y="223"/>
                  </a:cubicBezTo>
                  <a:cubicBezTo>
                    <a:pt x="73" y="223"/>
                    <a:pt x="131" y="196"/>
                    <a:pt x="172" y="154"/>
                  </a:cubicBezTo>
                  <a:cubicBezTo>
                    <a:pt x="230" y="69"/>
                    <a:pt x="287" y="40"/>
                    <a:pt x="287" y="11"/>
                  </a:cubicBezTo>
                  <a:cubicBezTo>
                    <a:pt x="279" y="4"/>
                    <a:pt x="269"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3425710" y="2056319"/>
              <a:ext cx="17350" cy="25464"/>
            </a:xfrm>
            <a:custGeom>
              <a:avLst/>
              <a:gdLst/>
              <a:ahLst/>
              <a:cxnLst/>
              <a:rect l="l" t="t" r="r" b="b"/>
              <a:pathLst>
                <a:path w="201" h="295" extrusionOk="0">
                  <a:moveTo>
                    <a:pt x="172" y="1"/>
                  </a:moveTo>
                  <a:cubicBezTo>
                    <a:pt x="143" y="1"/>
                    <a:pt x="86" y="58"/>
                    <a:pt x="57" y="144"/>
                  </a:cubicBezTo>
                  <a:cubicBezTo>
                    <a:pt x="29" y="230"/>
                    <a:pt x="0" y="287"/>
                    <a:pt x="29" y="287"/>
                  </a:cubicBezTo>
                  <a:cubicBezTo>
                    <a:pt x="34" y="292"/>
                    <a:pt x="39" y="295"/>
                    <a:pt x="44" y="295"/>
                  </a:cubicBezTo>
                  <a:cubicBezTo>
                    <a:pt x="68" y="295"/>
                    <a:pt x="96" y="243"/>
                    <a:pt x="143" y="173"/>
                  </a:cubicBezTo>
                  <a:cubicBezTo>
                    <a:pt x="172" y="87"/>
                    <a:pt x="200" y="30"/>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3423207" y="2053902"/>
              <a:ext cx="5006" cy="27276"/>
            </a:xfrm>
            <a:custGeom>
              <a:avLst/>
              <a:gdLst/>
              <a:ahLst/>
              <a:cxnLst/>
              <a:rect l="l" t="t" r="r" b="b"/>
              <a:pathLst>
                <a:path w="58" h="316" extrusionOk="0">
                  <a:moveTo>
                    <a:pt x="29" y="0"/>
                  </a:moveTo>
                  <a:cubicBezTo>
                    <a:pt x="0" y="0"/>
                    <a:pt x="0" y="58"/>
                    <a:pt x="0" y="172"/>
                  </a:cubicBezTo>
                  <a:cubicBezTo>
                    <a:pt x="0" y="258"/>
                    <a:pt x="0" y="315"/>
                    <a:pt x="29" y="315"/>
                  </a:cubicBezTo>
                  <a:cubicBezTo>
                    <a:pt x="58" y="315"/>
                    <a:pt x="58" y="258"/>
                    <a:pt x="58" y="172"/>
                  </a:cubicBezTo>
                  <a:cubicBezTo>
                    <a:pt x="58" y="58"/>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3410864" y="2056319"/>
              <a:ext cx="12430" cy="25464"/>
            </a:xfrm>
            <a:custGeom>
              <a:avLst/>
              <a:gdLst/>
              <a:ahLst/>
              <a:cxnLst/>
              <a:rect l="l" t="t" r="r" b="b"/>
              <a:pathLst>
                <a:path w="144" h="295" extrusionOk="0">
                  <a:moveTo>
                    <a:pt x="0" y="1"/>
                  </a:moveTo>
                  <a:cubicBezTo>
                    <a:pt x="0" y="1"/>
                    <a:pt x="0" y="87"/>
                    <a:pt x="29" y="173"/>
                  </a:cubicBezTo>
                  <a:cubicBezTo>
                    <a:pt x="53" y="243"/>
                    <a:pt x="95" y="295"/>
                    <a:pt x="126" y="295"/>
                  </a:cubicBezTo>
                  <a:cubicBezTo>
                    <a:pt x="132" y="295"/>
                    <a:pt x="138" y="292"/>
                    <a:pt x="143" y="287"/>
                  </a:cubicBezTo>
                  <a:cubicBezTo>
                    <a:pt x="143" y="287"/>
                    <a:pt x="143" y="230"/>
                    <a:pt x="115" y="144"/>
                  </a:cubicBezTo>
                  <a:cubicBezTo>
                    <a:pt x="86" y="58"/>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413281" y="2077381"/>
              <a:ext cx="29434" cy="22529"/>
            </a:xfrm>
            <a:custGeom>
              <a:avLst/>
              <a:gdLst/>
              <a:ahLst/>
              <a:cxnLst/>
              <a:rect l="l" t="t" r="r" b="b"/>
              <a:pathLst>
                <a:path w="341" h="261" extrusionOk="0">
                  <a:moveTo>
                    <a:pt x="133" y="0"/>
                  </a:moveTo>
                  <a:cubicBezTo>
                    <a:pt x="101" y="0"/>
                    <a:pt x="73" y="14"/>
                    <a:pt x="58" y="43"/>
                  </a:cubicBezTo>
                  <a:cubicBezTo>
                    <a:pt x="1" y="72"/>
                    <a:pt x="1" y="158"/>
                    <a:pt x="58" y="215"/>
                  </a:cubicBezTo>
                  <a:cubicBezTo>
                    <a:pt x="84" y="247"/>
                    <a:pt x="114" y="260"/>
                    <a:pt x="144" y="260"/>
                  </a:cubicBezTo>
                  <a:cubicBezTo>
                    <a:pt x="246" y="260"/>
                    <a:pt x="341" y="103"/>
                    <a:pt x="230" y="14"/>
                  </a:cubicBezTo>
                  <a:lnTo>
                    <a:pt x="230" y="14"/>
                  </a:lnTo>
                  <a:lnTo>
                    <a:pt x="230" y="43"/>
                  </a:lnTo>
                  <a:cubicBezTo>
                    <a:pt x="201" y="14"/>
                    <a:pt x="166" y="0"/>
                    <a:pt x="1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415784" y="2081092"/>
              <a:ext cx="19853" cy="18558"/>
            </a:xfrm>
            <a:custGeom>
              <a:avLst/>
              <a:gdLst/>
              <a:ahLst/>
              <a:cxnLst/>
              <a:rect l="l" t="t" r="r" b="b"/>
              <a:pathLst>
                <a:path w="230" h="215" extrusionOk="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843139" y="1974836"/>
              <a:ext cx="22356" cy="19853"/>
            </a:xfrm>
            <a:custGeom>
              <a:avLst/>
              <a:gdLst/>
              <a:ahLst/>
              <a:cxnLst/>
              <a:rect l="l" t="t" r="r" b="b"/>
              <a:pathLst>
                <a:path w="259" h="230" extrusionOk="0">
                  <a:moveTo>
                    <a:pt x="230" y="0"/>
                  </a:moveTo>
                  <a:cubicBezTo>
                    <a:pt x="230" y="0"/>
                    <a:pt x="172" y="29"/>
                    <a:pt x="87" y="86"/>
                  </a:cubicBezTo>
                  <a:cubicBezTo>
                    <a:pt x="29" y="144"/>
                    <a:pt x="1" y="201"/>
                    <a:pt x="1" y="229"/>
                  </a:cubicBezTo>
                  <a:cubicBezTo>
                    <a:pt x="29" y="229"/>
                    <a:pt x="87" y="201"/>
                    <a:pt x="144" y="144"/>
                  </a:cubicBezTo>
                  <a:cubicBezTo>
                    <a:pt x="201" y="86"/>
                    <a:pt x="258" y="29"/>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3835716" y="1952566"/>
              <a:ext cx="27276" cy="14933"/>
            </a:xfrm>
            <a:custGeom>
              <a:avLst/>
              <a:gdLst/>
              <a:ahLst/>
              <a:cxnLst/>
              <a:rect l="l" t="t" r="r" b="b"/>
              <a:pathLst>
                <a:path w="316" h="173" extrusionOk="0">
                  <a:moveTo>
                    <a:pt x="29" y="1"/>
                  </a:moveTo>
                  <a:lnTo>
                    <a:pt x="29" y="1"/>
                  </a:lnTo>
                  <a:cubicBezTo>
                    <a:pt x="1" y="29"/>
                    <a:pt x="58" y="87"/>
                    <a:pt x="144" y="115"/>
                  </a:cubicBezTo>
                  <a:cubicBezTo>
                    <a:pt x="230" y="173"/>
                    <a:pt x="287" y="173"/>
                    <a:pt x="316" y="173"/>
                  </a:cubicBezTo>
                  <a:cubicBezTo>
                    <a:pt x="316" y="144"/>
                    <a:pt x="258" y="87"/>
                    <a:pt x="173" y="58"/>
                  </a:cubicBezTo>
                  <a:cubicBezTo>
                    <a:pt x="115" y="1"/>
                    <a:pt x="30"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833299" y="1964910"/>
              <a:ext cx="29693" cy="7510"/>
            </a:xfrm>
            <a:custGeom>
              <a:avLst/>
              <a:gdLst/>
              <a:ahLst/>
              <a:cxnLst/>
              <a:rect l="l" t="t" r="r" b="b"/>
              <a:pathLst>
                <a:path w="344" h="87" extrusionOk="0">
                  <a:moveTo>
                    <a:pt x="172" y="1"/>
                  </a:moveTo>
                  <a:cubicBezTo>
                    <a:pt x="86" y="1"/>
                    <a:pt x="0" y="1"/>
                    <a:pt x="0" y="30"/>
                  </a:cubicBezTo>
                  <a:cubicBezTo>
                    <a:pt x="0" y="58"/>
                    <a:pt x="86" y="87"/>
                    <a:pt x="172" y="87"/>
                  </a:cubicBezTo>
                  <a:cubicBezTo>
                    <a:pt x="258" y="87"/>
                    <a:pt x="315" y="87"/>
                    <a:pt x="315" y="58"/>
                  </a:cubicBezTo>
                  <a:cubicBezTo>
                    <a:pt x="344" y="30"/>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3835716" y="1971297"/>
              <a:ext cx="27276" cy="11049"/>
            </a:xfrm>
            <a:custGeom>
              <a:avLst/>
              <a:gdLst/>
              <a:ahLst/>
              <a:cxnLst/>
              <a:rect l="l" t="t" r="r" b="b"/>
              <a:pathLst>
                <a:path w="316" h="128" extrusionOk="0">
                  <a:moveTo>
                    <a:pt x="296" y="1"/>
                  </a:moveTo>
                  <a:cubicBezTo>
                    <a:pt x="265" y="1"/>
                    <a:pt x="205" y="21"/>
                    <a:pt x="144" y="41"/>
                  </a:cubicBezTo>
                  <a:cubicBezTo>
                    <a:pt x="58" y="41"/>
                    <a:pt x="1" y="99"/>
                    <a:pt x="1" y="127"/>
                  </a:cubicBezTo>
                  <a:cubicBezTo>
                    <a:pt x="29" y="127"/>
                    <a:pt x="87" y="127"/>
                    <a:pt x="173" y="99"/>
                  </a:cubicBezTo>
                  <a:cubicBezTo>
                    <a:pt x="258" y="70"/>
                    <a:pt x="316" y="41"/>
                    <a:pt x="316" y="13"/>
                  </a:cubicBezTo>
                  <a:cubicBezTo>
                    <a:pt x="316" y="4"/>
                    <a:pt x="30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853066" y="1976649"/>
              <a:ext cx="14847" cy="25464"/>
            </a:xfrm>
            <a:custGeom>
              <a:avLst/>
              <a:gdLst/>
              <a:ahLst/>
              <a:cxnLst/>
              <a:rect l="l" t="t" r="r" b="b"/>
              <a:pathLst>
                <a:path w="172" h="295" extrusionOk="0">
                  <a:moveTo>
                    <a:pt x="138" y="1"/>
                  </a:moveTo>
                  <a:cubicBezTo>
                    <a:pt x="124" y="1"/>
                    <a:pt x="81" y="52"/>
                    <a:pt x="57" y="123"/>
                  </a:cubicBezTo>
                  <a:cubicBezTo>
                    <a:pt x="29" y="208"/>
                    <a:pt x="0" y="294"/>
                    <a:pt x="29" y="294"/>
                  </a:cubicBezTo>
                  <a:cubicBezTo>
                    <a:pt x="57" y="294"/>
                    <a:pt x="86" y="237"/>
                    <a:pt x="143" y="151"/>
                  </a:cubicBezTo>
                  <a:cubicBezTo>
                    <a:pt x="172" y="94"/>
                    <a:pt x="172" y="8"/>
                    <a:pt x="143" y="8"/>
                  </a:cubicBezTo>
                  <a:cubicBezTo>
                    <a:pt x="143" y="3"/>
                    <a:pt x="141" y="1"/>
                    <a:pt x="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865409" y="1977339"/>
              <a:ext cx="7510" cy="27190"/>
            </a:xfrm>
            <a:custGeom>
              <a:avLst/>
              <a:gdLst/>
              <a:ahLst/>
              <a:cxnLst/>
              <a:rect l="l" t="t" r="r" b="b"/>
              <a:pathLst>
                <a:path w="87" h="315" extrusionOk="0">
                  <a:moveTo>
                    <a:pt x="58" y="0"/>
                  </a:moveTo>
                  <a:cubicBezTo>
                    <a:pt x="29" y="0"/>
                    <a:pt x="0" y="57"/>
                    <a:pt x="0" y="172"/>
                  </a:cubicBezTo>
                  <a:cubicBezTo>
                    <a:pt x="0" y="258"/>
                    <a:pt x="29" y="315"/>
                    <a:pt x="58" y="315"/>
                  </a:cubicBezTo>
                  <a:cubicBezTo>
                    <a:pt x="86" y="315"/>
                    <a:pt x="86" y="258"/>
                    <a:pt x="86" y="143"/>
                  </a:cubicBezTo>
                  <a:cubicBezTo>
                    <a:pt x="86" y="57"/>
                    <a:pt x="58"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870329" y="1976649"/>
              <a:ext cx="14933" cy="25464"/>
            </a:xfrm>
            <a:custGeom>
              <a:avLst/>
              <a:gdLst/>
              <a:ahLst/>
              <a:cxnLst/>
              <a:rect l="l" t="t" r="r" b="b"/>
              <a:pathLst>
                <a:path w="173" h="295" extrusionOk="0">
                  <a:moveTo>
                    <a:pt x="45" y="1"/>
                  </a:moveTo>
                  <a:cubicBezTo>
                    <a:pt x="39" y="1"/>
                    <a:pt x="34" y="3"/>
                    <a:pt x="29" y="8"/>
                  </a:cubicBezTo>
                  <a:cubicBezTo>
                    <a:pt x="1" y="8"/>
                    <a:pt x="29" y="65"/>
                    <a:pt x="58" y="151"/>
                  </a:cubicBezTo>
                  <a:cubicBezTo>
                    <a:pt x="86" y="237"/>
                    <a:pt x="144" y="294"/>
                    <a:pt x="172" y="294"/>
                  </a:cubicBezTo>
                  <a:cubicBezTo>
                    <a:pt x="172" y="266"/>
                    <a:pt x="172" y="208"/>
                    <a:pt x="144" y="123"/>
                  </a:cubicBezTo>
                  <a:cubicBezTo>
                    <a:pt x="97" y="52"/>
                    <a:pt x="69"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3872832" y="1973887"/>
              <a:ext cx="24773" cy="19249"/>
            </a:xfrm>
            <a:custGeom>
              <a:avLst/>
              <a:gdLst/>
              <a:ahLst/>
              <a:cxnLst/>
              <a:rect l="l" t="t" r="r" b="b"/>
              <a:pathLst>
                <a:path w="287" h="223" extrusionOk="0">
                  <a:moveTo>
                    <a:pt x="45" y="0"/>
                  </a:moveTo>
                  <a:cubicBezTo>
                    <a:pt x="35" y="0"/>
                    <a:pt x="29" y="4"/>
                    <a:pt x="29" y="11"/>
                  </a:cubicBezTo>
                  <a:cubicBezTo>
                    <a:pt x="0" y="11"/>
                    <a:pt x="57" y="97"/>
                    <a:pt x="115" y="155"/>
                  </a:cubicBezTo>
                  <a:cubicBezTo>
                    <a:pt x="157" y="196"/>
                    <a:pt x="214" y="223"/>
                    <a:pt x="241" y="223"/>
                  </a:cubicBezTo>
                  <a:cubicBezTo>
                    <a:pt x="252" y="223"/>
                    <a:pt x="258" y="219"/>
                    <a:pt x="258" y="212"/>
                  </a:cubicBezTo>
                  <a:cubicBezTo>
                    <a:pt x="286" y="183"/>
                    <a:pt x="229" y="126"/>
                    <a:pt x="172" y="69"/>
                  </a:cubicBezTo>
                  <a:cubicBezTo>
                    <a:pt x="130" y="27"/>
                    <a:pt x="7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3875249" y="1970520"/>
              <a:ext cx="27276" cy="11221"/>
            </a:xfrm>
            <a:custGeom>
              <a:avLst/>
              <a:gdLst/>
              <a:ahLst/>
              <a:cxnLst/>
              <a:rect l="l" t="t" r="r" b="b"/>
              <a:pathLst>
                <a:path w="316" h="130" extrusionOk="0">
                  <a:moveTo>
                    <a:pt x="65" y="0"/>
                  </a:moveTo>
                  <a:cubicBezTo>
                    <a:pt x="37" y="0"/>
                    <a:pt x="15" y="8"/>
                    <a:pt x="1" y="22"/>
                  </a:cubicBezTo>
                  <a:cubicBezTo>
                    <a:pt x="1" y="50"/>
                    <a:pt x="58" y="79"/>
                    <a:pt x="144" y="108"/>
                  </a:cubicBezTo>
                  <a:cubicBezTo>
                    <a:pt x="187" y="122"/>
                    <a:pt x="230" y="129"/>
                    <a:pt x="262" y="129"/>
                  </a:cubicBezTo>
                  <a:cubicBezTo>
                    <a:pt x="294" y="129"/>
                    <a:pt x="316" y="122"/>
                    <a:pt x="316" y="108"/>
                  </a:cubicBezTo>
                  <a:cubicBezTo>
                    <a:pt x="316" y="79"/>
                    <a:pt x="258" y="50"/>
                    <a:pt x="172" y="22"/>
                  </a:cubicBezTo>
                  <a:cubicBezTo>
                    <a:pt x="130" y="8"/>
                    <a:pt x="94"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3875249" y="1962493"/>
              <a:ext cx="29780" cy="8545"/>
            </a:xfrm>
            <a:custGeom>
              <a:avLst/>
              <a:gdLst/>
              <a:ahLst/>
              <a:cxnLst/>
              <a:rect l="l" t="t" r="r" b="b"/>
              <a:pathLst>
                <a:path w="345" h="99" extrusionOk="0">
                  <a:moveTo>
                    <a:pt x="172" y="0"/>
                  </a:moveTo>
                  <a:cubicBezTo>
                    <a:pt x="87" y="0"/>
                    <a:pt x="1" y="58"/>
                    <a:pt x="1" y="58"/>
                  </a:cubicBezTo>
                  <a:cubicBezTo>
                    <a:pt x="1" y="78"/>
                    <a:pt x="44" y="98"/>
                    <a:pt x="99" y="98"/>
                  </a:cubicBezTo>
                  <a:cubicBezTo>
                    <a:pt x="122" y="98"/>
                    <a:pt x="147" y="95"/>
                    <a:pt x="172" y="86"/>
                  </a:cubicBezTo>
                  <a:cubicBezTo>
                    <a:pt x="258" y="86"/>
                    <a:pt x="344" y="58"/>
                    <a:pt x="344" y="29"/>
                  </a:cubicBezTo>
                  <a:cubicBezTo>
                    <a:pt x="316" y="0"/>
                    <a:pt x="258"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875249" y="1951617"/>
              <a:ext cx="24773" cy="14415"/>
            </a:xfrm>
            <a:custGeom>
              <a:avLst/>
              <a:gdLst/>
              <a:ahLst/>
              <a:cxnLst/>
              <a:rect l="l" t="t" r="r" b="b"/>
              <a:pathLst>
                <a:path w="287" h="167" extrusionOk="0">
                  <a:moveTo>
                    <a:pt x="244" y="0"/>
                  </a:moveTo>
                  <a:cubicBezTo>
                    <a:pt x="222" y="0"/>
                    <a:pt x="176" y="20"/>
                    <a:pt x="115" y="40"/>
                  </a:cubicBezTo>
                  <a:cubicBezTo>
                    <a:pt x="29" y="98"/>
                    <a:pt x="1" y="155"/>
                    <a:pt x="1" y="155"/>
                  </a:cubicBezTo>
                  <a:cubicBezTo>
                    <a:pt x="1" y="163"/>
                    <a:pt x="8" y="167"/>
                    <a:pt x="21" y="167"/>
                  </a:cubicBezTo>
                  <a:cubicBezTo>
                    <a:pt x="51" y="167"/>
                    <a:pt x="112" y="147"/>
                    <a:pt x="172" y="126"/>
                  </a:cubicBezTo>
                  <a:cubicBezTo>
                    <a:pt x="230" y="69"/>
                    <a:pt x="287" y="12"/>
                    <a:pt x="258" y="12"/>
                  </a:cubicBezTo>
                  <a:cubicBezTo>
                    <a:pt x="258" y="3"/>
                    <a:pt x="253" y="0"/>
                    <a:pt x="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870329" y="1940223"/>
              <a:ext cx="19853" cy="22960"/>
            </a:xfrm>
            <a:custGeom>
              <a:avLst/>
              <a:gdLst/>
              <a:ahLst/>
              <a:cxnLst/>
              <a:rect l="l" t="t" r="r" b="b"/>
              <a:pathLst>
                <a:path w="230" h="266" extrusionOk="0">
                  <a:moveTo>
                    <a:pt x="229" y="1"/>
                  </a:moveTo>
                  <a:cubicBezTo>
                    <a:pt x="201" y="1"/>
                    <a:pt x="144" y="29"/>
                    <a:pt x="86" y="115"/>
                  </a:cubicBezTo>
                  <a:cubicBezTo>
                    <a:pt x="29" y="201"/>
                    <a:pt x="1" y="258"/>
                    <a:pt x="29" y="258"/>
                  </a:cubicBezTo>
                  <a:cubicBezTo>
                    <a:pt x="34" y="264"/>
                    <a:pt x="41" y="266"/>
                    <a:pt x="48" y="266"/>
                  </a:cubicBezTo>
                  <a:cubicBezTo>
                    <a:pt x="79" y="266"/>
                    <a:pt x="126" y="219"/>
                    <a:pt x="172" y="172"/>
                  </a:cubicBezTo>
                  <a:cubicBezTo>
                    <a:pt x="201" y="87"/>
                    <a:pt x="229" y="29"/>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870329" y="1935303"/>
              <a:ext cx="7510" cy="27276"/>
            </a:xfrm>
            <a:custGeom>
              <a:avLst/>
              <a:gdLst/>
              <a:ahLst/>
              <a:cxnLst/>
              <a:rect l="l" t="t" r="r" b="b"/>
              <a:pathLst>
                <a:path w="87" h="316" extrusionOk="0">
                  <a:moveTo>
                    <a:pt x="58" y="1"/>
                  </a:moveTo>
                  <a:cubicBezTo>
                    <a:pt x="58" y="1"/>
                    <a:pt x="1" y="58"/>
                    <a:pt x="1" y="144"/>
                  </a:cubicBezTo>
                  <a:lnTo>
                    <a:pt x="1" y="315"/>
                  </a:lnTo>
                  <a:cubicBezTo>
                    <a:pt x="1" y="315"/>
                    <a:pt x="58" y="258"/>
                    <a:pt x="58" y="172"/>
                  </a:cubicBezTo>
                  <a:cubicBezTo>
                    <a:pt x="86" y="86"/>
                    <a:pt x="58"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857986" y="1935303"/>
              <a:ext cx="9927" cy="27276"/>
            </a:xfrm>
            <a:custGeom>
              <a:avLst/>
              <a:gdLst/>
              <a:ahLst/>
              <a:cxnLst/>
              <a:rect l="l" t="t" r="r" b="b"/>
              <a:pathLst>
                <a:path w="115" h="316" extrusionOk="0">
                  <a:moveTo>
                    <a:pt x="29" y="1"/>
                  </a:moveTo>
                  <a:cubicBezTo>
                    <a:pt x="0" y="1"/>
                    <a:pt x="0" y="86"/>
                    <a:pt x="29" y="172"/>
                  </a:cubicBezTo>
                  <a:cubicBezTo>
                    <a:pt x="58" y="258"/>
                    <a:pt x="86" y="315"/>
                    <a:pt x="115" y="315"/>
                  </a:cubicBezTo>
                  <a:cubicBezTo>
                    <a:pt x="115" y="315"/>
                    <a:pt x="115" y="229"/>
                    <a:pt x="115"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845643" y="1940223"/>
              <a:ext cx="19853" cy="22960"/>
            </a:xfrm>
            <a:custGeom>
              <a:avLst/>
              <a:gdLst/>
              <a:ahLst/>
              <a:cxnLst/>
              <a:rect l="l" t="t" r="r" b="b"/>
              <a:pathLst>
                <a:path w="230" h="266" extrusionOk="0">
                  <a:moveTo>
                    <a:pt x="29" y="1"/>
                  </a:moveTo>
                  <a:cubicBezTo>
                    <a:pt x="0" y="29"/>
                    <a:pt x="29" y="87"/>
                    <a:pt x="86" y="172"/>
                  </a:cubicBezTo>
                  <a:cubicBezTo>
                    <a:pt x="133" y="219"/>
                    <a:pt x="180" y="266"/>
                    <a:pt x="211" y="266"/>
                  </a:cubicBezTo>
                  <a:cubicBezTo>
                    <a:pt x="218" y="266"/>
                    <a:pt x="224" y="264"/>
                    <a:pt x="229" y="258"/>
                  </a:cubicBezTo>
                  <a:cubicBezTo>
                    <a:pt x="229" y="258"/>
                    <a:pt x="229" y="201"/>
                    <a:pt x="143" y="115"/>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840722" y="1945229"/>
              <a:ext cx="24773" cy="20457"/>
            </a:xfrm>
            <a:custGeom>
              <a:avLst/>
              <a:gdLst/>
              <a:ahLst/>
              <a:cxnLst/>
              <a:rect l="l" t="t" r="r" b="b"/>
              <a:pathLst>
                <a:path w="287" h="237" extrusionOk="0">
                  <a:moveTo>
                    <a:pt x="29" y="0"/>
                  </a:moveTo>
                  <a:lnTo>
                    <a:pt x="29" y="0"/>
                  </a:lnTo>
                  <a:cubicBezTo>
                    <a:pt x="0" y="29"/>
                    <a:pt x="57" y="86"/>
                    <a:pt x="115" y="143"/>
                  </a:cubicBezTo>
                  <a:cubicBezTo>
                    <a:pt x="161" y="190"/>
                    <a:pt x="227" y="237"/>
                    <a:pt x="250" y="237"/>
                  </a:cubicBezTo>
                  <a:cubicBezTo>
                    <a:pt x="255" y="237"/>
                    <a:pt x="258" y="234"/>
                    <a:pt x="258" y="229"/>
                  </a:cubicBezTo>
                  <a:cubicBezTo>
                    <a:pt x="286" y="200"/>
                    <a:pt x="229" y="143"/>
                    <a:pt x="172" y="86"/>
                  </a:cubicBezTo>
                  <a:cubicBezTo>
                    <a:pt x="115" y="29"/>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835716" y="1955674"/>
              <a:ext cx="27276" cy="11221"/>
            </a:xfrm>
            <a:custGeom>
              <a:avLst/>
              <a:gdLst/>
              <a:ahLst/>
              <a:cxnLst/>
              <a:rect l="l" t="t" r="r" b="b"/>
              <a:pathLst>
                <a:path w="316" h="130" extrusionOk="0">
                  <a:moveTo>
                    <a:pt x="55" y="1"/>
                  </a:moveTo>
                  <a:cubicBezTo>
                    <a:pt x="22" y="1"/>
                    <a:pt x="1" y="8"/>
                    <a:pt x="1" y="22"/>
                  </a:cubicBezTo>
                  <a:cubicBezTo>
                    <a:pt x="1" y="51"/>
                    <a:pt x="58" y="108"/>
                    <a:pt x="144" y="108"/>
                  </a:cubicBezTo>
                  <a:cubicBezTo>
                    <a:pt x="187" y="122"/>
                    <a:pt x="223" y="129"/>
                    <a:pt x="251" y="129"/>
                  </a:cubicBezTo>
                  <a:cubicBezTo>
                    <a:pt x="280" y="129"/>
                    <a:pt x="301" y="122"/>
                    <a:pt x="316" y="108"/>
                  </a:cubicBezTo>
                  <a:cubicBezTo>
                    <a:pt x="316" y="79"/>
                    <a:pt x="258" y="51"/>
                    <a:pt x="173" y="22"/>
                  </a:cubicBezTo>
                  <a:cubicBezTo>
                    <a:pt x="130" y="8"/>
                    <a:pt x="87" y="1"/>
                    <a:pt x="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833299" y="1967413"/>
              <a:ext cx="29693" cy="8545"/>
            </a:xfrm>
            <a:custGeom>
              <a:avLst/>
              <a:gdLst/>
              <a:ahLst/>
              <a:cxnLst/>
              <a:rect l="l" t="t" r="r" b="b"/>
              <a:pathLst>
                <a:path w="344" h="99" extrusionOk="0">
                  <a:moveTo>
                    <a:pt x="172" y="1"/>
                  </a:moveTo>
                  <a:cubicBezTo>
                    <a:pt x="86" y="29"/>
                    <a:pt x="0" y="58"/>
                    <a:pt x="0" y="58"/>
                  </a:cubicBezTo>
                  <a:cubicBezTo>
                    <a:pt x="0" y="78"/>
                    <a:pt x="43" y="98"/>
                    <a:pt x="99" y="98"/>
                  </a:cubicBezTo>
                  <a:cubicBezTo>
                    <a:pt x="122" y="98"/>
                    <a:pt x="147" y="95"/>
                    <a:pt x="172" y="86"/>
                  </a:cubicBezTo>
                  <a:cubicBezTo>
                    <a:pt x="258" y="86"/>
                    <a:pt x="344" y="58"/>
                    <a:pt x="315" y="29"/>
                  </a:cubicBezTo>
                  <a:cubicBezTo>
                    <a:pt x="315" y="29"/>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835716" y="1972333"/>
              <a:ext cx="27276" cy="15882"/>
            </a:xfrm>
            <a:custGeom>
              <a:avLst/>
              <a:gdLst/>
              <a:ahLst/>
              <a:cxnLst/>
              <a:rect l="l" t="t" r="r" b="b"/>
              <a:pathLst>
                <a:path w="316" h="184" extrusionOk="0">
                  <a:moveTo>
                    <a:pt x="287" y="1"/>
                  </a:moveTo>
                  <a:lnTo>
                    <a:pt x="287" y="1"/>
                  </a:lnTo>
                  <a:cubicBezTo>
                    <a:pt x="287" y="1"/>
                    <a:pt x="201" y="1"/>
                    <a:pt x="144" y="58"/>
                  </a:cubicBezTo>
                  <a:cubicBezTo>
                    <a:pt x="58" y="115"/>
                    <a:pt x="1" y="144"/>
                    <a:pt x="29" y="173"/>
                  </a:cubicBezTo>
                  <a:cubicBezTo>
                    <a:pt x="29" y="180"/>
                    <a:pt x="36" y="184"/>
                    <a:pt x="46" y="184"/>
                  </a:cubicBezTo>
                  <a:cubicBezTo>
                    <a:pt x="73" y="184"/>
                    <a:pt x="131" y="157"/>
                    <a:pt x="173" y="115"/>
                  </a:cubicBezTo>
                  <a:cubicBezTo>
                    <a:pt x="258" y="87"/>
                    <a:pt x="316" y="29"/>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845643" y="1974836"/>
              <a:ext cx="19853" cy="23219"/>
            </a:xfrm>
            <a:custGeom>
              <a:avLst/>
              <a:gdLst/>
              <a:ahLst/>
              <a:cxnLst/>
              <a:rect l="l" t="t" r="r" b="b"/>
              <a:pathLst>
                <a:path w="230" h="269" extrusionOk="0">
                  <a:moveTo>
                    <a:pt x="229" y="0"/>
                  </a:moveTo>
                  <a:cubicBezTo>
                    <a:pt x="201" y="0"/>
                    <a:pt x="143" y="58"/>
                    <a:pt x="86" y="115"/>
                  </a:cubicBezTo>
                  <a:cubicBezTo>
                    <a:pt x="29" y="201"/>
                    <a:pt x="0" y="258"/>
                    <a:pt x="29" y="258"/>
                  </a:cubicBezTo>
                  <a:cubicBezTo>
                    <a:pt x="36" y="265"/>
                    <a:pt x="45" y="269"/>
                    <a:pt x="55" y="269"/>
                  </a:cubicBezTo>
                  <a:cubicBezTo>
                    <a:pt x="84" y="269"/>
                    <a:pt x="122" y="237"/>
                    <a:pt x="143" y="172"/>
                  </a:cubicBezTo>
                  <a:cubicBezTo>
                    <a:pt x="201" y="86"/>
                    <a:pt x="229" y="29"/>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860489" y="1976821"/>
              <a:ext cx="9927" cy="27708"/>
            </a:xfrm>
            <a:custGeom>
              <a:avLst/>
              <a:gdLst/>
              <a:ahLst/>
              <a:cxnLst/>
              <a:rect l="l" t="t" r="r" b="b"/>
              <a:pathLst>
                <a:path w="115" h="321" extrusionOk="0">
                  <a:moveTo>
                    <a:pt x="74" y="0"/>
                  </a:moveTo>
                  <a:cubicBezTo>
                    <a:pt x="50" y="0"/>
                    <a:pt x="25" y="75"/>
                    <a:pt x="0" y="149"/>
                  </a:cubicBezTo>
                  <a:cubicBezTo>
                    <a:pt x="0" y="235"/>
                    <a:pt x="0" y="321"/>
                    <a:pt x="0" y="321"/>
                  </a:cubicBezTo>
                  <a:cubicBezTo>
                    <a:pt x="0" y="321"/>
                    <a:pt x="57" y="264"/>
                    <a:pt x="86" y="178"/>
                  </a:cubicBezTo>
                  <a:cubicBezTo>
                    <a:pt x="115" y="92"/>
                    <a:pt x="115" y="6"/>
                    <a:pt x="86" y="6"/>
                  </a:cubicBezTo>
                  <a:cubicBezTo>
                    <a:pt x="82" y="2"/>
                    <a:pt x="78" y="0"/>
                    <a:pt x="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5"/>
            <p:cNvSpPr/>
            <p:nvPr/>
          </p:nvSpPr>
          <p:spPr>
            <a:xfrm>
              <a:off x="3867826" y="1977339"/>
              <a:ext cx="10013" cy="27190"/>
            </a:xfrm>
            <a:custGeom>
              <a:avLst/>
              <a:gdLst/>
              <a:ahLst/>
              <a:cxnLst/>
              <a:rect l="l" t="t" r="r" b="b"/>
              <a:pathLst>
                <a:path w="116" h="315" extrusionOk="0">
                  <a:moveTo>
                    <a:pt x="30" y="0"/>
                  </a:moveTo>
                  <a:cubicBezTo>
                    <a:pt x="1" y="0"/>
                    <a:pt x="1" y="86"/>
                    <a:pt x="30" y="172"/>
                  </a:cubicBezTo>
                  <a:cubicBezTo>
                    <a:pt x="58" y="258"/>
                    <a:pt x="87" y="315"/>
                    <a:pt x="87" y="315"/>
                  </a:cubicBezTo>
                  <a:cubicBezTo>
                    <a:pt x="115" y="315"/>
                    <a:pt x="115" y="229"/>
                    <a:pt x="115" y="143"/>
                  </a:cubicBezTo>
                  <a:cubicBezTo>
                    <a:pt x="87" y="57"/>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3872832" y="1974836"/>
              <a:ext cx="17350" cy="24773"/>
            </a:xfrm>
            <a:custGeom>
              <a:avLst/>
              <a:gdLst/>
              <a:ahLst/>
              <a:cxnLst/>
              <a:rect l="l" t="t" r="r" b="b"/>
              <a:pathLst>
                <a:path w="201" h="287" extrusionOk="0">
                  <a:moveTo>
                    <a:pt x="0" y="0"/>
                  </a:moveTo>
                  <a:cubicBezTo>
                    <a:pt x="0" y="29"/>
                    <a:pt x="0" y="86"/>
                    <a:pt x="57" y="172"/>
                  </a:cubicBezTo>
                  <a:cubicBezTo>
                    <a:pt x="115" y="229"/>
                    <a:pt x="172" y="287"/>
                    <a:pt x="200" y="287"/>
                  </a:cubicBezTo>
                  <a:cubicBezTo>
                    <a:pt x="200" y="258"/>
                    <a:pt x="172" y="201"/>
                    <a:pt x="143" y="115"/>
                  </a:cubicBezTo>
                  <a:cubicBezTo>
                    <a:pt x="86" y="58"/>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3875249" y="1972333"/>
              <a:ext cx="24773" cy="15969"/>
            </a:xfrm>
            <a:custGeom>
              <a:avLst/>
              <a:gdLst/>
              <a:ahLst/>
              <a:cxnLst/>
              <a:rect l="l" t="t" r="r" b="b"/>
              <a:pathLst>
                <a:path w="287" h="185" extrusionOk="0">
                  <a:moveTo>
                    <a:pt x="1" y="1"/>
                  </a:moveTo>
                  <a:cubicBezTo>
                    <a:pt x="1" y="29"/>
                    <a:pt x="29" y="87"/>
                    <a:pt x="115" y="144"/>
                  </a:cubicBezTo>
                  <a:cubicBezTo>
                    <a:pt x="176" y="164"/>
                    <a:pt x="222" y="184"/>
                    <a:pt x="244" y="184"/>
                  </a:cubicBezTo>
                  <a:cubicBezTo>
                    <a:pt x="253" y="184"/>
                    <a:pt x="258" y="181"/>
                    <a:pt x="258" y="173"/>
                  </a:cubicBezTo>
                  <a:cubicBezTo>
                    <a:pt x="287" y="144"/>
                    <a:pt x="230" y="115"/>
                    <a:pt x="172" y="58"/>
                  </a:cubicBezTo>
                  <a:cubicBezTo>
                    <a:pt x="87" y="29"/>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3875249" y="1969916"/>
              <a:ext cx="29780" cy="6129"/>
            </a:xfrm>
            <a:custGeom>
              <a:avLst/>
              <a:gdLst/>
              <a:ahLst/>
              <a:cxnLst/>
              <a:rect l="l" t="t" r="r" b="b"/>
              <a:pathLst>
                <a:path w="345" h="71" extrusionOk="0">
                  <a:moveTo>
                    <a:pt x="1" y="0"/>
                  </a:moveTo>
                  <a:cubicBezTo>
                    <a:pt x="1" y="29"/>
                    <a:pt x="87" y="57"/>
                    <a:pt x="172" y="57"/>
                  </a:cubicBezTo>
                  <a:cubicBezTo>
                    <a:pt x="201" y="67"/>
                    <a:pt x="227" y="70"/>
                    <a:pt x="249" y="70"/>
                  </a:cubicBezTo>
                  <a:cubicBezTo>
                    <a:pt x="293" y="70"/>
                    <a:pt x="325" y="57"/>
                    <a:pt x="344" y="57"/>
                  </a:cubicBezTo>
                  <a:cubicBezTo>
                    <a:pt x="344" y="29"/>
                    <a:pt x="258"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3875249" y="1958177"/>
              <a:ext cx="27276" cy="11221"/>
            </a:xfrm>
            <a:custGeom>
              <a:avLst/>
              <a:gdLst/>
              <a:ahLst/>
              <a:cxnLst/>
              <a:rect l="l" t="t" r="r" b="b"/>
              <a:pathLst>
                <a:path w="316" h="130" extrusionOk="0">
                  <a:moveTo>
                    <a:pt x="262" y="0"/>
                  </a:moveTo>
                  <a:cubicBezTo>
                    <a:pt x="230" y="0"/>
                    <a:pt x="187" y="7"/>
                    <a:pt x="144" y="22"/>
                  </a:cubicBezTo>
                  <a:cubicBezTo>
                    <a:pt x="58" y="50"/>
                    <a:pt x="1" y="79"/>
                    <a:pt x="1" y="108"/>
                  </a:cubicBezTo>
                  <a:cubicBezTo>
                    <a:pt x="1" y="122"/>
                    <a:pt x="22" y="129"/>
                    <a:pt x="54" y="129"/>
                  </a:cubicBezTo>
                  <a:cubicBezTo>
                    <a:pt x="87" y="129"/>
                    <a:pt x="130" y="122"/>
                    <a:pt x="172" y="108"/>
                  </a:cubicBezTo>
                  <a:cubicBezTo>
                    <a:pt x="258" y="79"/>
                    <a:pt x="316" y="50"/>
                    <a:pt x="316" y="22"/>
                  </a:cubicBezTo>
                  <a:cubicBezTo>
                    <a:pt x="316" y="7"/>
                    <a:pt x="294" y="0"/>
                    <a:pt x="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3872832" y="1946697"/>
              <a:ext cx="22270" cy="19249"/>
            </a:xfrm>
            <a:custGeom>
              <a:avLst/>
              <a:gdLst/>
              <a:ahLst/>
              <a:cxnLst/>
              <a:rect l="l" t="t" r="r" b="b"/>
              <a:pathLst>
                <a:path w="258" h="223" extrusionOk="0">
                  <a:moveTo>
                    <a:pt x="229" y="0"/>
                  </a:moveTo>
                  <a:cubicBezTo>
                    <a:pt x="198" y="0"/>
                    <a:pt x="157" y="27"/>
                    <a:pt x="115" y="69"/>
                  </a:cubicBezTo>
                  <a:cubicBezTo>
                    <a:pt x="29" y="126"/>
                    <a:pt x="0" y="183"/>
                    <a:pt x="0" y="212"/>
                  </a:cubicBezTo>
                  <a:cubicBezTo>
                    <a:pt x="7" y="219"/>
                    <a:pt x="16" y="223"/>
                    <a:pt x="27" y="223"/>
                  </a:cubicBezTo>
                  <a:cubicBezTo>
                    <a:pt x="57" y="223"/>
                    <a:pt x="100" y="191"/>
                    <a:pt x="143" y="126"/>
                  </a:cubicBezTo>
                  <a:cubicBezTo>
                    <a:pt x="229" y="69"/>
                    <a:pt x="258" y="12"/>
                    <a:pt x="258" y="12"/>
                  </a:cubicBezTo>
                  <a:cubicBezTo>
                    <a:pt x="250" y="4"/>
                    <a:pt x="240"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3870329" y="1937806"/>
              <a:ext cx="14933" cy="24773"/>
            </a:xfrm>
            <a:custGeom>
              <a:avLst/>
              <a:gdLst/>
              <a:ahLst/>
              <a:cxnLst/>
              <a:rect l="l" t="t" r="r" b="b"/>
              <a:pathLst>
                <a:path w="173" h="287" extrusionOk="0">
                  <a:moveTo>
                    <a:pt x="172" y="0"/>
                  </a:moveTo>
                  <a:cubicBezTo>
                    <a:pt x="144" y="0"/>
                    <a:pt x="86" y="57"/>
                    <a:pt x="58" y="143"/>
                  </a:cubicBezTo>
                  <a:cubicBezTo>
                    <a:pt x="29" y="200"/>
                    <a:pt x="1" y="286"/>
                    <a:pt x="29" y="286"/>
                  </a:cubicBezTo>
                  <a:cubicBezTo>
                    <a:pt x="29" y="286"/>
                    <a:pt x="86" y="258"/>
                    <a:pt x="115" y="172"/>
                  </a:cubicBezTo>
                  <a:cubicBezTo>
                    <a:pt x="172" y="86"/>
                    <a:pt x="172"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3865409" y="1935303"/>
              <a:ext cx="7510" cy="27276"/>
            </a:xfrm>
            <a:custGeom>
              <a:avLst/>
              <a:gdLst/>
              <a:ahLst/>
              <a:cxnLst/>
              <a:rect l="l" t="t" r="r" b="b"/>
              <a:pathLst>
                <a:path w="87" h="316" extrusionOk="0">
                  <a:moveTo>
                    <a:pt x="58" y="1"/>
                  </a:moveTo>
                  <a:cubicBezTo>
                    <a:pt x="29" y="1"/>
                    <a:pt x="0" y="58"/>
                    <a:pt x="0" y="144"/>
                  </a:cubicBezTo>
                  <a:cubicBezTo>
                    <a:pt x="0" y="229"/>
                    <a:pt x="0" y="315"/>
                    <a:pt x="29" y="315"/>
                  </a:cubicBezTo>
                  <a:cubicBezTo>
                    <a:pt x="86" y="315"/>
                    <a:pt x="86" y="229"/>
                    <a:pt x="86" y="144"/>
                  </a:cubicBezTo>
                  <a:cubicBezTo>
                    <a:pt x="86" y="58"/>
                    <a:pt x="86"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3853066" y="1937288"/>
              <a:ext cx="14847" cy="25291"/>
            </a:xfrm>
            <a:custGeom>
              <a:avLst/>
              <a:gdLst/>
              <a:ahLst/>
              <a:cxnLst/>
              <a:rect l="l" t="t" r="r" b="b"/>
              <a:pathLst>
                <a:path w="172" h="293" extrusionOk="0">
                  <a:moveTo>
                    <a:pt x="42" y="0"/>
                  </a:moveTo>
                  <a:cubicBezTo>
                    <a:pt x="37" y="0"/>
                    <a:pt x="33" y="2"/>
                    <a:pt x="29" y="6"/>
                  </a:cubicBezTo>
                  <a:cubicBezTo>
                    <a:pt x="0" y="6"/>
                    <a:pt x="29" y="92"/>
                    <a:pt x="57" y="149"/>
                  </a:cubicBezTo>
                  <a:cubicBezTo>
                    <a:pt x="86" y="235"/>
                    <a:pt x="143" y="292"/>
                    <a:pt x="143" y="292"/>
                  </a:cubicBezTo>
                  <a:cubicBezTo>
                    <a:pt x="172" y="292"/>
                    <a:pt x="143" y="206"/>
                    <a:pt x="115" y="121"/>
                  </a:cubicBezTo>
                  <a:cubicBezTo>
                    <a:pt x="115" y="71"/>
                    <a:pt x="72" y="0"/>
                    <a:pt x="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3855483" y="1958781"/>
              <a:ext cx="27276" cy="11221"/>
            </a:xfrm>
            <a:custGeom>
              <a:avLst/>
              <a:gdLst/>
              <a:ahLst/>
              <a:cxnLst/>
              <a:rect l="l" t="t" r="r" b="b"/>
              <a:pathLst>
                <a:path w="316" h="130" extrusionOk="0">
                  <a:moveTo>
                    <a:pt x="158" y="0"/>
                  </a:moveTo>
                  <a:cubicBezTo>
                    <a:pt x="122" y="0"/>
                    <a:pt x="87" y="15"/>
                    <a:pt x="58" y="43"/>
                  </a:cubicBezTo>
                  <a:cubicBezTo>
                    <a:pt x="1" y="101"/>
                    <a:pt x="80" y="129"/>
                    <a:pt x="158" y="129"/>
                  </a:cubicBezTo>
                  <a:cubicBezTo>
                    <a:pt x="237" y="129"/>
                    <a:pt x="316" y="101"/>
                    <a:pt x="258" y="43"/>
                  </a:cubicBezTo>
                  <a:cubicBezTo>
                    <a:pt x="230" y="15"/>
                    <a:pt x="194" y="0"/>
                    <a:pt x="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3857986" y="1962493"/>
              <a:ext cx="27449" cy="18127"/>
            </a:xfrm>
            <a:custGeom>
              <a:avLst/>
              <a:gdLst/>
              <a:ahLst/>
              <a:cxnLst/>
              <a:rect l="l" t="t" r="r" b="b"/>
              <a:pathLst>
                <a:path w="318" h="210" extrusionOk="0">
                  <a:moveTo>
                    <a:pt x="229" y="0"/>
                  </a:moveTo>
                  <a:cubicBezTo>
                    <a:pt x="229" y="29"/>
                    <a:pt x="201" y="58"/>
                    <a:pt x="201" y="86"/>
                  </a:cubicBezTo>
                  <a:cubicBezTo>
                    <a:pt x="172" y="115"/>
                    <a:pt x="136" y="129"/>
                    <a:pt x="101" y="129"/>
                  </a:cubicBezTo>
                  <a:cubicBezTo>
                    <a:pt x="65" y="129"/>
                    <a:pt x="29" y="115"/>
                    <a:pt x="0" y="86"/>
                  </a:cubicBezTo>
                  <a:lnTo>
                    <a:pt x="0" y="86"/>
                  </a:lnTo>
                  <a:cubicBezTo>
                    <a:pt x="0" y="115"/>
                    <a:pt x="29" y="143"/>
                    <a:pt x="29" y="172"/>
                  </a:cubicBezTo>
                  <a:cubicBezTo>
                    <a:pt x="56" y="199"/>
                    <a:pt x="87" y="210"/>
                    <a:pt x="118" y="210"/>
                  </a:cubicBezTo>
                  <a:cubicBezTo>
                    <a:pt x="220" y="210"/>
                    <a:pt x="317" y="88"/>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3576334" y="2085322"/>
              <a:ext cx="24859" cy="20544"/>
            </a:xfrm>
            <a:custGeom>
              <a:avLst/>
              <a:gdLst/>
              <a:ahLst/>
              <a:cxnLst/>
              <a:rect l="l" t="t" r="r" b="b"/>
              <a:pathLst>
                <a:path w="288" h="238" extrusionOk="0">
                  <a:moveTo>
                    <a:pt x="250" y="1"/>
                  </a:moveTo>
                  <a:cubicBezTo>
                    <a:pt x="228" y="1"/>
                    <a:pt x="162" y="47"/>
                    <a:pt x="115" y="94"/>
                  </a:cubicBezTo>
                  <a:cubicBezTo>
                    <a:pt x="58" y="151"/>
                    <a:pt x="1" y="209"/>
                    <a:pt x="29" y="237"/>
                  </a:cubicBezTo>
                  <a:cubicBezTo>
                    <a:pt x="58" y="237"/>
                    <a:pt x="115" y="209"/>
                    <a:pt x="173" y="151"/>
                  </a:cubicBezTo>
                  <a:cubicBezTo>
                    <a:pt x="230" y="94"/>
                    <a:pt x="287" y="8"/>
                    <a:pt x="258" y="8"/>
                  </a:cubicBezTo>
                  <a:cubicBezTo>
                    <a:pt x="258" y="3"/>
                    <a:pt x="256"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3571413" y="2063743"/>
              <a:ext cx="27276" cy="14070"/>
            </a:xfrm>
            <a:custGeom>
              <a:avLst/>
              <a:gdLst/>
              <a:ahLst/>
              <a:cxnLst/>
              <a:rect l="l" t="t" r="r" b="b"/>
              <a:pathLst>
                <a:path w="316" h="163" extrusionOk="0">
                  <a:moveTo>
                    <a:pt x="29" y="1"/>
                  </a:moveTo>
                  <a:lnTo>
                    <a:pt x="29" y="1"/>
                  </a:lnTo>
                  <a:cubicBezTo>
                    <a:pt x="1" y="29"/>
                    <a:pt x="58" y="87"/>
                    <a:pt x="144" y="115"/>
                  </a:cubicBezTo>
                  <a:cubicBezTo>
                    <a:pt x="194" y="149"/>
                    <a:pt x="234" y="163"/>
                    <a:pt x="259" y="163"/>
                  </a:cubicBezTo>
                  <a:cubicBezTo>
                    <a:pt x="277" y="163"/>
                    <a:pt x="287" y="156"/>
                    <a:pt x="287" y="144"/>
                  </a:cubicBezTo>
                  <a:cubicBezTo>
                    <a:pt x="315" y="144"/>
                    <a:pt x="258" y="87"/>
                    <a:pt x="172" y="58"/>
                  </a:cubicBezTo>
                  <a:cubicBezTo>
                    <a:pt x="86" y="1"/>
                    <a:pt x="29"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3568910" y="2076086"/>
              <a:ext cx="27276" cy="7510"/>
            </a:xfrm>
            <a:custGeom>
              <a:avLst/>
              <a:gdLst/>
              <a:ahLst/>
              <a:cxnLst/>
              <a:rect l="l" t="t" r="r" b="b"/>
              <a:pathLst>
                <a:path w="316" h="87" extrusionOk="0">
                  <a:moveTo>
                    <a:pt x="173" y="1"/>
                  </a:moveTo>
                  <a:cubicBezTo>
                    <a:pt x="87" y="1"/>
                    <a:pt x="1" y="1"/>
                    <a:pt x="1" y="29"/>
                  </a:cubicBezTo>
                  <a:cubicBezTo>
                    <a:pt x="1" y="58"/>
                    <a:pt x="58" y="58"/>
                    <a:pt x="144" y="87"/>
                  </a:cubicBezTo>
                  <a:cubicBezTo>
                    <a:pt x="259" y="87"/>
                    <a:pt x="316" y="87"/>
                    <a:pt x="316" y="58"/>
                  </a:cubicBezTo>
                  <a:cubicBezTo>
                    <a:pt x="316" y="1"/>
                    <a:pt x="259"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3568910" y="2082387"/>
              <a:ext cx="29780" cy="11135"/>
            </a:xfrm>
            <a:custGeom>
              <a:avLst/>
              <a:gdLst/>
              <a:ahLst/>
              <a:cxnLst/>
              <a:rect l="l" t="t" r="r" b="b"/>
              <a:pathLst>
                <a:path w="345" h="129" extrusionOk="0">
                  <a:moveTo>
                    <a:pt x="290" y="1"/>
                  </a:moveTo>
                  <a:cubicBezTo>
                    <a:pt x="259" y="1"/>
                    <a:pt x="201" y="14"/>
                    <a:pt x="144" y="14"/>
                  </a:cubicBezTo>
                  <a:cubicBezTo>
                    <a:pt x="58" y="42"/>
                    <a:pt x="1" y="100"/>
                    <a:pt x="30" y="128"/>
                  </a:cubicBezTo>
                  <a:cubicBezTo>
                    <a:pt x="30" y="128"/>
                    <a:pt x="115" y="128"/>
                    <a:pt x="173" y="100"/>
                  </a:cubicBezTo>
                  <a:cubicBezTo>
                    <a:pt x="287" y="71"/>
                    <a:pt x="344" y="42"/>
                    <a:pt x="316" y="14"/>
                  </a:cubicBezTo>
                  <a:cubicBezTo>
                    <a:pt x="316" y="4"/>
                    <a:pt x="306" y="1"/>
                    <a:pt x="2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3588677" y="2087825"/>
              <a:ext cx="14933" cy="25464"/>
            </a:xfrm>
            <a:custGeom>
              <a:avLst/>
              <a:gdLst/>
              <a:ahLst/>
              <a:cxnLst/>
              <a:rect l="l" t="t" r="r" b="b"/>
              <a:pathLst>
                <a:path w="173" h="295" extrusionOk="0">
                  <a:moveTo>
                    <a:pt x="129" y="0"/>
                  </a:moveTo>
                  <a:cubicBezTo>
                    <a:pt x="105" y="0"/>
                    <a:pt x="82" y="52"/>
                    <a:pt x="58" y="122"/>
                  </a:cubicBezTo>
                  <a:cubicBezTo>
                    <a:pt x="1" y="208"/>
                    <a:pt x="1" y="294"/>
                    <a:pt x="30" y="294"/>
                  </a:cubicBezTo>
                  <a:cubicBezTo>
                    <a:pt x="58" y="294"/>
                    <a:pt x="87" y="237"/>
                    <a:pt x="115" y="151"/>
                  </a:cubicBezTo>
                  <a:cubicBezTo>
                    <a:pt x="144" y="65"/>
                    <a:pt x="173" y="8"/>
                    <a:pt x="144" y="8"/>
                  </a:cubicBezTo>
                  <a:cubicBezTo>
                    <a:pt x="139" y="3"/>
                    <a:pt x="134" y="0"/>
                    <a:pt x="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3601107" y="2088429"/>
              <a:ext cx="7423" cy="27276"/>
            </a:xfrm>
            <a:custGeom>
              <a:avLst/>
              <a:gdLst/>
              <a:ahLst/>
              <a:cxnLst/>
              <a:rect l="l" t="t" r="r" b="b"/>
              <a:pathLst>
                <a:path w="86" h="316" extrusionOk="0">
                  <a:moveTo>
                    <a:pt x="29" y="1"/>
                  </a:moveTo>
                  <a:cubicBezTo>
                    <a:pt x="29" y="1"/>
                    <a:pt x="0" y="58"/>
                    <a:pt x="0" y="144"/>
                  </a:cubicBezTo>
                  <a:cubicBezTo>
                    <a:pt x="0" y="259"/>
                    <a:pt x="29" y="316"/>
                    <a:pt x="57" y="316"/>
                  </a:cubicBezTo>
                  <a:cubicBezTo>
                    <a:pt x="57" y="316"/>
                    <a:pt x="86" y="230"/>
                    <a:pt x="86" y="144"/>
                  </a:cubicBezTo>
                  <a:cubicBezTo>
                    <a:pt x="86" y="58"/>
                    <a:pt x="57"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3606027" y="2086012"/>
              <a:ext cx="14847" cy="27276"/>
            </a:xfrm>
            <a:custGeom>
              <a:avLst/>
              <a:gdLst/>
              <a:ahLst/>
              <a:cxnLst/>
              <a:rect l="l" t="t" r="r" b="b"/>
              <a:pathLst>
                <a:path w="172" h="316" extrusionOk="0">
                  <a:moveTo>
                    <a:pt x="29" y="0"/>
                  </a:moveTo>
                  <a:lnTo>
                    <a:pt x="29" y="0"/>
                  </a:lnTo>
                  <a:cubicBezTo>
                    <a:pt x="0" y="29"/>
                    <a:pt x="29" y="86"/>
                    <a:pt x="58" y="172"/>
                  </a:cubicBezTo>
                  <a:cubicBezTo>
                    <a:pt x="86" y="258"/>
                    <a:pt x="143" y="315"/>
                    <a:pt x="143" y="315"/>
                  </a:cubicBezTo>
                  <a:cubicBezTo>
                    <a:pt x="172" y="287"/>
                    <a:pt x="172" y="229"/>
                    <a:pt x="115" y="143"/>
                  </a:cubicBezTo>
                  <a:cubicBezTo>
                    <a:pt x="86" y="58"/>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3608443" y="2085063"/>
              <a:ext cx="24859" cy="18990"/>
            </a:xfrm>
            <a:custGeom>
              <a:avLst/>
              <a:gdLst/>
              <a:ahLst/>
              <a:cxnLst/>
              <a:rect l="l" t="t" r="r" b="b"/>
              <a:pathLst>
                <a:path w="288" h="220" extrusionOk="0">
                  <a:moveTo>
                    <a:pt x="30" y="0"/>
                  </a:moveTo>
                  <a:cubicBezTo>
                    <a:pt x="18" y="0"/>
                    <a:pt x="9" y="4"/>
                    <a:pt x="1" y="11"/>
                  </a:cubicBezTo>
                  <a:cubicBezTo>
                    <a:pt x="1" y="11"/>
                    <a:pt x="30" y="69"/>
                    <a:pt x="115" y="126"/>
                  </a:cubicBezTo>
                  <a:cubicBezTo>
                    <a:pt x="162" y="173"/>
                    <a:pt x="228" y="219"/>
                    <a:pt x="250" y="219"/>
                  </a:cubicBezTo>
                  <a:cubicBezTo>
                    <a:pt x="256" y="219"/>
                    <a:pt x="258" y="217"/>
                    <a:pt x="258" y="212"/>
                  </a:cubicBezTo>
                  <a:cubicBezTo>
                    <a:pt x="287" y="183"/>
                    <a:pt x="230" y="126"/>
                    <a:pt x="173" y="69"/>
                  </a:cubicBezTo>
                  <a:cubicBezTo>
                    <a:pt x="110" y="27"/>
                    <a:pt x="62"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3610947" y="2081696"/>
              <a:ext cx="27276" cy="11221"/>
            </a:xfrm>
            <a:custGeom>
              <a:avLst/>
              <a:gdLst/>
              <a:ahLst/>
              <a:cxnLst/>
              <a:rect l="l" t="t" r="r" b="b"/>
              <a:pathLst>
                <a:path w="316" h="130" extrusionOk="0">
                  <a:moveTo>
                    <a:pt x="54" y="0"/>
                  </a:moveTo>
                  <a:cubicBezTo>
                    <a:pt x="22" y="0"/>
                    <a:pt x="1" y="7"/>
                    <a:pt x="1" y="22"/>
                  </a:cubicBezTo>
                  <a:cubicBezTo>
                    <a:pt x="1" y="50"/>
                    <a:pt x="58" y="79"/>
                    <a:pt x="144" y="108"/>
                  </a:cubicBezTo>
                  <a:cubicBezTo>
                    <a:pt x="187" y="122"/>
                    <a:pt x="229" y="129"/>
                    <a:pt x="262" y="129"/>
                  </a:cubicBezTo>
                  <a:cubicBezTo>
                    <a:pt x="294" y="129"/>
                    <a:pt x="315" y="122"/>
                    <a:pt x="315" y="108"/>
                  </a:cubicBezTo>
                  <a:cubicBezTo>
                    <a:pt x="315" y="79"/>
                    <a:pt x="258" y="50"/>
                    <a:pt x="172" y="22"/>
                  </a:cubicBezTo>
                  <a:cubicBezTo>
                    <a:pt x="129" y="7"/>
                    <a:pt x="86"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3610947" y="2073669"/>
              <a:ext cx="27276" cy="7510"/>
            </a:xfrm>
            <a:custGeom>
              <a:avLst/>
              <a:gdLst/>
              <a:ahLst/>
              <a:cxnLst/>
              <a:rect l="l" t="t" r="r" b="b"/>
              <a:pathLst>
                <a:path w="316" h="87" extrusionOk="0">
                  <a:moveTo>
                    <a:pt x="172" y="0"/>
                  </a:moveTo>
                  <a:cubicBezTo>
                    <a:pt x="58" y="0"/>
                    <a:pt x="1" y="57"/>
                    <a:pt x="1" y="57"/>
                  </a:cubicBezTo>
                  <a:cubicBezTo>
                    <a:pt x="1" y="86"/>
                    <a:pt x="86" y="86"/>
                    <a:pt x="172" y="86"/>
                  </a:cubicBezTo>
                  <a:cubicBezTo>
                    <a:pt x="258" y="86"/>
                    <a:pt x="315" y="57"/>
                    <a:pt x="315" y="29"/>
                  </a:cubicBezTo>
                  <a:cubicBezTo>
                    <a:pt x="315" y="0"/>
                    <a:pt x="258" y="0"/>
                    <a:pt x="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3608443" y="2061326"/>
              <a:ext cx="27276" cy="15882"/>
            </a:xfrm>
            <a:custGeom>
              <a:avLst/>
              <a:gdLst/>
              <a:ahLst/>
              <a:cxnLst/>
              <a:rect l="l" t="t" r="r" b="b"/>
              <a:pathLst>
                <a:path w="316" h="184" extrusionOk="0">
                  <a:moveTo>
                    <a:pt x="287" y="0"/>
                  </a:moveTo>
                  <a:lnTo>
                    <a:pt x="287" y="0"/>
                  </a:lnTo>
                  <a:cubicBezTo>
                    <a:pt x="287" y="0"/>
                    <a:pt x="201" y="0"/>
                    <a:pt x="144" y="57"/>
                  </a:cubicBezTo>
                  <a:cubicBezTo>
                    <a:pt x="58" y="115"/>
                    <a:pt x="1" y="172"/>
                    <a:pt x="30" y="172"/>
                  </a:cubicBezTo>
                  <a:cubicBezTo>
                    <a:pt x="30" y="180"/>
                    <a:pt x="34" y="184"/>
                    <a:pt x="44" y="184"/>
                  </a:cubicBezTo>
                  <a:cubicBezTo>
                    <a:pt x="65" y="184"/>
                    <a:pt x="112" y="163"/>
                    <a:pt x="173" y="143"/>
                  </a:cubicBezTo>
                  <a:cubicBezTo>
                    <a:pt x="258" y="86"/>
                    <a:pt x="316" y="29"/>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3606027" y="2051399"/>
              <a:ext cx="19853" cy="22960"/>
            </a:xfrm>
            <a:custGeom>
              <a:avLst/>
              <a:gdLst/>
              <a:ahLst/>
              <a:cxnLst/>
              <a:rect l="l" t="t" r="r" b="b"/>
              <a:pathLst>
                <a:path w="230" h="266" extrusionOk="0">
                  <a:moveTo>
                    <a:pt x="201" y="1"/>
                  </a:moveTo>
                  <a:cubicBezTo>
                    <a:pt x="201" y="1"/>
                    <a:pt x="143" y="29"/>
                    <a:pt x="86" y="115"/>
                  </a:cubicBezTo>
                  <a:cubicBezTo>
                    <a:pt x="29" y="172"/>
                    <a:pt x="0" y="258"/>
                    <a:pt x="29" y="258"/>
                  </a:cubicBezTo>
                  <a:cubicBezTo>
                    <a:pt x="34" y="263"/>
                    <a:pt x="39" y="266"/>
                    <a:pt x="45" y="266"/>
                  </a:cubicBezTo>
                  <a:cubicBezTo>
                    <a:pt x="69" y="266"/>
                    <a:pt x="97" y="219"/>
                    <a:pt x="143" y="172"/>
                  </a:cubicBezTo>
                  <a:cubicBezTo>
                    <a:pt x="201" y="87"/>
                    <a:pt x="229" y="29"/>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3603523" y="2045961"/>
              <a:ext cx="7510" cy="27794"/>
            </a:xfrm>
            <a:custGeom>
              <a:avLst/>
              <a:gdLst/>
              <a:ahLst/>
              <a:cxnLst/>
              <a:rect l="l" t="t" r="r" b="b"/>
              <a:pathLst>
                <a:path w="87" h="322" extrusionOk="0">
                  <a:moveTo>
                    <a:pt x="84" y="1"/>
                  </a:moveTo>
                  <a:cubicBezTo>
                    <a:pt x="72" y="1"/>
                    <a:pt x="25" y="75"/>
                    <a:pt x="1" y="150"/>
                  </a:cubicBezTo>
                  <a:cubicBezTo>
                    <a:pt x="1" y="235"/>
                    <a:pt x="1" y="293"/>
                    <a:pt x="1" y="321"/>
                  </a:cubicBezTo>
                  <a:cubicBezTo>
                    <a:pt x="1" y="321"/>
                    <a:pt x="58" y="235"/>
                    <a:pt x="87" y="150"/>
                  </a:cubicBezTo>
                  <a:cubicBezTo>
                    <a:pt x="87" y="64"/>
                    <a:pt x="87" y="6"/>
                    <a:pt x="87" y="6"/>
                  </a:cubicBezTo>
                  <a:cubicBezTo>
                    <a:pt x="87" y="3"/>
                    <a:pt x="85"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593683" y="2046479"/>
              <a:ext cx="9927" cy="27276"/>
            </a:xfrm>
            <a:custGeom>
              <a:avLst/>
              <a:gdLst/>
              <a:ahLst/>
              <a:cxnLst/>
              <a:rect l="l" t="t" r="r" b="b"/>
              <a:pathLst>
                <a:path w="115" h="316" extrusionOk="0">
                  <a:moveTo>
                    <a:pt x="29" y="0"/>
                  </a:moveTo>
                  <a:cubicBezTo>
                    <a:pt x="0" y="0"/>
                    <a:pt x="0" y="86"/>
                    <a:pt x="29" y="172"/>
                  </a:cubicBezTo>
                  <a:cubicBezTo>
                    <a:pt x="29" y="258"/>
                    <a:pt x="86" y="315"/>
                    <a:pt x="86" y="315"/>
                  </a:cubicBezTo>
                  <a:cubicBezTo>
                    <a:pt x="115" y="315"/>
                    <a:pt x="115" y="229"/>
                    <a:pt x="86" y="144"/>
                  </a:cubicBezTo>
                  <a:cubicBezTo>
                    <a:pt x="86" y="58"/>
                    <a:pt x="57"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581340" y="2051399"/>
              <a:ext cx="19853" cy="22960"/>
            </a:xfrm>
            <a:custGeom>
              <a:avLst/>
              <a:gdLst/>
              <a:ahLst/>
              <a:cxnLst/>
              <a:rect l="l" t="t" r="r" b="b"/>
              <a:pathLst>
                <a:path w="230" h="266" extrusionOk="0">
                  <a:moveTo>
                    <a:pt x="29" y="1"/>
                  </a:moveTo>
                  <a:lnTo>
                    <a:pt x="29" y="1"/>
                  </a:lnTo>
                  <a:cubicBezTo>
                    <a:pt x="0" y="29"/>
                    <a:pt x="29" y="87"/>
                    <a:pt x="86" y="172"/>
                  </a:cubicBezTo>
                  <a:cubicBezTo>
                    <a:pt x="133" y="219"/>
                    <a:pt x="179" y="266"/>
                    <a:pt x="195" y="266"/>
                  </a:cubicBezTo>
                  <a:cubicBezTo>
                    <a:pt x="198" y="266"/>
                    <a:pt x="200" y="263"/>
                    <a:pt x="200" y="258"/>
                  </a:cubicBezTo>
                  <a:cubicBezTo>
                    <a:pt x="229" y="258"/>
                    <a:pt x="200" y="201"/>
                    <a:pt x="143" y="115"/>
                  </a:cubicBezTo>
                  <a:cubicBezTo>
                    <a:pt x="86" y="58"/>
                    <a:pt x="29"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576334" y="2056319"/>
              <a:ext cx="22356" cy="19853"/>
            </a:xfrm>
            <a:custGeom>
              <a:avLst/>
              <a:gdLst/>
              <a:ahLst/>
              <a:cxnLst/>
              <a:rect l="l" t="t" r="r" b="b"/>
              <a:pathLst>
                <a:path w="259" h="230" extrusionOk="0">
                  <a:moveTo>
                    <a:pt x="29" y="1"/>
                  </a:moveTo>
                  <a:cubicBezTo>
                    <a:pt x="1" y="30"/>
                    <a:pt x="29" y="87"/>
                    <a:pt x="115" y="144"/>
                  </a:cubicBezTo>
                  <a:cubicBezTo>
                    <a:pt x="173" y="201"/>
                    <a:pt x="230" y="230"/>
                    <a:pt x="258" y="230"/>
                  </a:cubicBezTo>
                  <a:cubicBezTo>
                    <a:pt x="258" y="201"/>
                    <a:pt x="230" y="144"/>
                    <a:pt x="173" y="87"/>
                  </a:cubicBezTo>
                  <a:cubicBezTo>
                    <a:pt x="87" y="30"/>
                    <a:pt x="29" y="1"/>
                    <a:pt x="29"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3568910" y="2066850"/>
              <a:ext cx="29780" cy="12948"/>
            </a:xfrm>
            <a:custGeom>
              <a:avLst/>
              <a:gdLst/>
              <a:ahLst/>
              <a:cxnLst/>
              <a:rect l="l" t="t" r="r" b="b"/>
              <a:pathLst>
                <a:path w="345" h="150" extrusionOk="0">
                  <a:moveTo>
                    <a:pt x="80" y="1"/>
                  </a:moveTo>
                  <a:cubicBezTo>
                    <a:pt x="51" y="1"/>
                    <a:pt x="30" y="8"/>
                    <a:pt x="30" y="22"/>
                  </a:cubicBezTo>
                  <a:cubicBezTo>
                    <a:pt x="1" y="79"/>
                    <a:pt x="87" y="108"/>
                    <a:pt x="173" y="136"/>
                  </a:cubicBezTo>
                  <a:cubicBezTo>
                    <a:pt x="211" y="136"/>
                    <a:pt x="262" y="149"/>
                    <a:pt x="291" y="149"/>
                  </a:cubicBezTo>
                  <a:cubicBezTo>
                    <a:pt x="306" y="149"/>
                    <a:pt x="316" y="146"/>
                    <a:pt x="316" y="136"/>
                  </a:cubicBezTo>
                  <a:cubicBezTo>
                    <a:pt x="344" y="79"/>
                    <a:pt x="259" y="51"/>
                    <a:pt x="173" y="22"/>
                  </a:cubicBezTo>
                  <a:cubicBezTo>
                    <a:pt x="144" y="8"/>
                    <a:pt x="108" y="1"/>
                    <a:pt x="80"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3568910" y="2078589"/>
              <a:ext cx="27276" cy="7510"/>
            </a:xfrm>
            <a:custGeom>
              <a:avLst/>
              <a:gdLst/>
              <a:ahLst/>
              <a:cxnLst/>
              <a:rect l="l" t="t" r="r" b="b"/>
              <a:pathLst>
                <a:path w="316" h="87" extrusionOk="0">
                  <a:moveTo>
                    <a:pt x="144" y="0"/>
                  </a:moveTo>
                  <a:cubicBezTo>
                    <a:pt x="58" y="29"/>
                    <a:pt x="1" y="58"/>
                    <a:pt x="1" y="58"/>
                  </a:cubicBezTo>
                  <a:cubicBezTo>
                    <a:pt x="1" y="86"/>
                    <a:pt x="87" y="86"/>
                    <a:pt x="173" y="86"/>
                  </a:cubicBezTo>
                  <a:cubicBezTo>
                    <a:pt x="259" y="86"/>
                    <a:pt x="316" y="58"/>
                    <a:pt x="316" y="29"/>
                  </a:cubicBezTo>
                  <a:cubicBezTo>
                    <a:pt x="316" y="0"/>
                    <a:pt x="230" y="0"/>
                    <a:pt x="144"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3571413" y="2083509"/>
              <a:ext cx="27276" cy="15882"/>
            </a:xfrm>
            <a:custGeom>
              <a:avLst/>
              <a:gdLst/>
              <a:ahLst/>
              <a:cxnLst/>
              <a:rect l="l" t="t" r="r" b="b"/>
              <a:pathLst>
                <a:path w="316" h="184" extrusionOk="0">
                  <a:moveTo>
                    <a:pt x="315" y="1"/>
                  </a:moveTo>
                  <a:cubicBezTo>
                    <a:pt x="287" y="1"/>
                    <a:pt x="230" y="1"/>
                    <a:pt x="144" y="58"/>
                  </a:cubicBezTo>
                  <a:cubicBezTo>
                    <a:pt x="58" y="115"/>
                    <a:pt x="1" y="144"/>
                    <a:pt x="29" y="172"/>
                  </a:cubicBezTo>
                  <a:cubicBezTo>
                    <a:pt x="29" y="180"/>
                    <a:pt x="35" y="184"/>
                    <a:pt x="46" y="184"/>
                  </a:cubicBezTo>
                  <a:cubicBezTo>
                    <a:pt x="73" y="184"/>
                    <a:pt x="130" y="157"/>
                    <a:pt x="172" y="115"/>
                  </a:cubicBezTo>
                  <a:cubicBezTo>
                    <a:pt x="258" y="87"/>
                    <a:pt x="315" y="29"/>
                    <a:pt x="315"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3581340" y="2086012"/>
              <a:ext cx="19853" cy="22960"/>
            </a:xfrm>
            <a:custGeom>
              <a:avLst/>
              <a:gdLst/>
              <a:ahLst/>
              <a:cxnLst/>
              <a:rect l="l" t="t" r="r" b="b"/>
              <a:pathLst>
                <a:path w="230" h="266" extrusionOk="0">
                  <a:moveTo>
                    <a:pt x="200" y="0"/>
                  </a:moveTo>
                  <a:cubicBezTo>
                    <a:pt x="200" y="0"/>
                    <a:pt x="143" y="29"/>
                    <a:pt x="86" y="115"/>
                  </a:cubicBezTo>
                  <a:cubicBezTo>
                    <a:pt x="29" y="172"/>
                    <a:pt x="0" y="258"/>
                    <a:pt x="29" y="258"/>
                  </a:cubicBezTo>
                  <a:cubicBezTo>
                    <a:pt x="29" y="263"/>
                    <a:pt x="31" y="265"/>
                    <a:pt x="34" y="265"/>
                  </a:cubicBezTo>
                  <a:cubicBezTo>
                    <a:pt x="50" y="265"/>
                    <a:pt x="96" y="219"/>
                    <a:pt x="143" y="172"/>
                  </a:cubicBezTo>
                  <a:cubicBezTo>
                    <a:pt x="200" y="86"/>
                    <a:pt x="229" y="29"/>
                    <a:pt x="200"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3596100" y="2087998"/>
              <a:ext cx="10013" cy="27708"/>
            </a:xfrm>
            <a:custGeom>
              <a:avLst/>
              <a:gdLst/>
              <a:ahLst/>
              <a:cxnLst/>
              <a:rect l="l" t="t" r="r" b="b"/>
              <a:pathLst>
                <a:path w="116" h="321" extrusionOk="0">
                  <a:moveTo>
                    <a:pt x="84" y="0"/>
                  </a:moveTo>
                  <a:cubicBezTo>
                    <a:pt x="72" y="0"/>
                    <a:pt x="29" y="75"/>
                    <a:pt x="29" y="149"/>
                  </a:cubicBezTo>
                  <a:cubicBezTo>
                    <a:pt x="1" y="235"/>
                    <a:pt x="1" y="321"/>
                    <a:pt x="29" y="321"/>
                  </a:cubicBezTo>
                  <a:cubicBezTo>
                    <a:pt x="29" y="321"/>
                    <a:pt x="58" y="264"/>
                    <a:pt x="87" y="178"/>
                  </a:cubicBezTo>
                  <a:cubicBezTo>
                    <a:pt x="115" y="63"/>
                    <a:pt x="87" y="6"/>
                    <a:pt x="87" y="6"/>
                  </a:cubicBezTo>
                  <a:cubicBezTo>
                    <a:pt x="87" y="2"/>
                    <a:pt x="86" y="0"/>
                    <a:pt x="84"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3603523" y="2088429"/>
              <a:ext cx="10013" cy="27276"/>
            </a:xfrm>
            <a:custGeom>
              <a:avLst/>
              <a:gdLst/>
              <a:ahLst/>
              <a:cxnLst/>
              <a:rect l="l" t="t" r="r" b="b"/>
              <a:pathLst>
                <a:path w="116" h="316" extrusionOk="0">
                  <a:moveTo>
                    <a:pt x="29" y="1"/>
                  </a:moveTo>
                  <a:cubicBezTo>
                    <a:pt x="1" y="1"/>
                    <a:pt x="1" y="58"/>
                    <a:pt x="29" y="173"/>
                  </a:cubicBezTo>
                  <a:cubicBezTo>
                    <a:pt x="58" y="259"/>
                    <a:pt x="58" y="316"/>
                    <a:pt x="87" y="316"/>
                  </a:cubicBezTo>
                  <a:cubicBezTo>
                    <a:pt x="115" y="287"/>
                    <a:pt x="115" y="230"/>
                    <a:pt x="87" y="144"/>
                  </a:cubicBezTo>
                  <a:cubicBezTo>
                    <a:pt x="87" y="58"/>
                    <a:pt x="58" y="1"/>
                    <a:pt x="29"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3606027" y="2086012"/>
              <a:ext cx="19853" cy="22960"/>
            </a:xfrm>
            <a:custGeom>
              <a:avLst/>
              <a:gdLst/>
              <a:ahLst/>
              <a:cxnLst/>
              <a:rect l="l" t="t" r="r" b="b"/>
              <a:pathLst>
                <a:path w="230" h="266" extrusionOk="0">
                  <a:moveTo>
                    <a:pt x="29" y="0"/>
                  </a:moveTo>
                  <a:cubicBezTo>
                    <a:pt x="0" y="29"/>
                    <a:pt x="29" y="86"/>
                    <a:pt x="86" y="172"/>
                  </a:cubicBezTo>
                  <a:cubicBezTo>
                    <a:pt x="133" y="219"/>
                    <a:pt x="180" y="265"/>
                    <a:pt x="195" y="265"/>
                  </a:cubicBezTo>
                  <a:cubicBezTo>
                    <a:pt x="199" y="265"/>
                    <a:pt x="201" y="263"/>
                    <a:pt x="201" y="258"/>
                  </a:cubicBezTo>
                  <a:cubicBezTo>
                    <a:pt x="229" y="258"/>
                    <a:pt x="201" y="201"/>
                    <a:pt x="143" y="115"/>
                  </a:cubicBezTo>
                  <a:cubicBezTo>
                    <a:pt x="115" y="29"/>
                    <a:pt x="58" y="0"/>
                    <a:pt x="29"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3608443" y="2084977"/>
              <a:ext cx="27276" cy="14501"/>
            </a:xfrm>
            <a:custGeom>
              <a:avLst/>
              <a:gdLst/>
              <a:ahLst/>
              <a:cxnLst/>
              <a:rect l="l" t="t" r="r" b="b"/>
              <a:pathLst>
                <a:path w="316" h="168" extrusionOk="0">
                  <a:moveTo>
                    <a:pt x="49" y="0"/>
                  </a:moveTo>
                  <a:cubicBezTo>
                    <a:pt x="37" y="0"/>
                    <a:pt x="30" y="4"/>
                    <a:pt x="30" y="12"/>
                  </a:cubicBezTo>
                  <a:cubicBezTo>
                    <a:pt x="1" y="12"/>
                    <a:pt x="58" y="70"/>
                    <a:pt x="144" y="127"/>
                  </a:cubicBezTo>
                  <a:cubicBezTo>
                    <a:pt x="184" y="147"/>
                    <a:pt x="239" y="167"/>
                    <a:pt x="268" y="167"/>
                  </a:cubicBezTo>
                  <a:cubicBezTo>
                    <a:pt x="280" y="167"/>
                    <a:pt x="287" y="164"/>
                    <a:pt x="287" y="155"/>
                  </a:cubicBezTo>
                  <a:cubicBezTo>
                    <a:pt x="316" y="155"/>
                    <a:pt x="258" y="98"/>
                    <a:pt x="173" y="41"/>
                  </a:cubicBezTo>
                  <a:cubicBezTo>
                    <a:pt x="132" y="21"/>
                    <a:pt x="77" y="0"/>
                    <a:pt x="49"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3610947" y="2078589"/>
              <a:ext cx="27276" cy="8632"/>
            </a:xfrm>
            <a:custGeom>
              <a:avLst/>
              <a:gdLst/>
              <a:ahLst/>
              <a:cxnLst/>
              <a:rect l="l" t="t" r="r" b="b"/>
              <a:pathLst>
                <a:path w="316" h="100" extrusionOk="0">
                  <a:moveTo>
                    <a:pt x="172" y="0"/>
                  </a:moveTo>
                  <a:cubicBezTo>
                    <a:pt x="86" y="0"/>
                    <a:pt x="1" y="0"/>
                    <a:pt x="1" y="29"/>
                  </a:cubicBezTo>
                  <a:cubicBezTo>
                    <a:pt x="1" y="58"/>
                    <a:pt x="58" y="86"/>
                    <a:pt x="172" y="86"/>
                  </a:cubicBezTo>
                  <a:cubicBezTo>
                    <a:pt x="201" y="96"/>
                    <a:pt x="226" y="99"/>
                    <a:pt x="247" y="99"/>
                  </a:cubicBezTo>
                  <a:cubicBezTo>
                    <a:pt x="290" y="99"/>
                    <a:pt x="315" y="86"/>
                    <a:pt x="315" y="86"/>
                  </a:cubicBezTo>
                  <a:cubicBezTo>
                    <a:pt x="315" y="58"/>
                    <a:pt x="258" y="29"/>
                    <a:pt x="172"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3610947" y="2069353"/>
              <a:ext cx="27276" cy="11135"/>
            </a:xfrm>
            <a:custGeom>
              <a:avLst/>
              <a:gdLst/>
              <a:ahLst/>
              <a:cxnLst/>
              <a:rect l="l" t="t" r="r" b="b"/>
              <a:pathLst>
                <a:path w="316" h="129" extrusionOk="0">
                  <a:moveTo>
                    <a:pt x="262" y="0"/>
                  </a:moveTo>
                  <a:cubicBezTo>
                    <a:pt x="229" y="0"/>
                    <a:pt x="187" y="7"/>
                    <a:pt x="144" y="22"/>
                  </a:cubicBezTo>
                  <a:cubicBezTo>
                    <a:pt x="58" y="50"/>
                    <a:pt x="1" y="79"/>
                    <a:pt x="1" y="107"/>
                  </a:cubicBezTo>
                  <a:cubicBezTo>
                    <a:pt x="1" y="122"/>
                    <a:pt x="22" y="129"/>
                    <a:pt x="54" y="129"/>
                  </a:cubicBezTo>
                  <a:cubicBezTo>
                    <a:pt x="86" y="129"/>
                    <a:pt x="129" y="122"/>
                    <a:pt x="172" y="107"/>
                  </a:cubicBezTo>
                  <a:cubicBezTo>
                    <a:pt x="258" y="79"/>
                    <a:pt x="315" y="50"/>
                    <a:pt x="315" y="22"/>
                  </a:cubicBezTo>
                  <a:cubicBezTo>
                    <a:pt x="315" y="7"/>
                    <a:pt x="294" y="0"/>
                    <a:pt x="262"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3608443" y="2057873"/>
              <a:ext cx="22356" cy="18299"/>
            </a:xfrm>
            <a:custGeom>
              <a:avLst/>
              <a:gdLst/>
              <a:ahLst/>
              <a:cxnLst/>
              <a:rect l="l" t="t" r="r" b="b"/>
              <a:pathLst>
                <a:path w="259" h="212" extrusionOk="0">
                  <a:moveTo>
                    <a:pt x="230" y="0"/>
                  </a:moveTo>
                  <a:cubicBezTo>
                    <a:pt x="199" y="0"/>
                    <a:pt x="157" y="27"/>
                    <a:pt x="115" y="69"/>
                  </a:cubicBezTo>
                  <a:cubicBezTo>
                    <a:pt x="30" y="126"/>
                    <a:pt x="1" y="183"/>
                    <a:pt x="1" y="212"/>
                  </a:cubicBezTo>
                  <a:cubicBezTo>
                    <a:pt x="30" y="212"/>
                    <a:pt x="87" y="212"/>
                    <a:pt x="144" y="126"/>
                  </a:cubicBezTo>
                  <a:cubicBezTo>
                    <a:pt x="230" y="69"/>
                    <a:pt x="258" y="12"/>
                    <a:pt x="258" y="12"/>
                  </a:cubicBezTo>
                  <a:cubicBezTo>
                    <a:pt x="251" y="4"/>
                    <a:pt x="241" y="0"/>
                    <a:pt x="230"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3606027" y="2048982"/>
              <a:ext cx="14847" cy="24773"/>
            </a:xfrm>
            <a:custGeom>
              <a:avLst/>
              <a:gdLst/>
              <a:ahLst/>
              <a:cxnLst/>
              <a:rect l="l" t="t" r="r" b="b"/>
              <a:pathLst>
                <a:path w="172" h="287" extrusionOk="0">
                  <a:moveTo>
                    <a:pt x="143" y="0"/>
                  </a:moveTo>
                  <a:cubicBezTo>
                    <a:pt x="143" y="0"/>
                    <a:pt x="86" y="57"/>
                    <a:pt x="58" y="115"/>
                  </a:cubicBezTo>
                  <a:cubicBezTo>
                    <a:pt x="0" y="200"/>
                    <a:pt x="0" y="286"/>
                    <a:pt x="0" y="286"/>
                  </a:cubicBezTo>
                  <a:cubicBezTo>
                    <a:pt x="29" y="286"/>
                    <a:pt x="86" y="229"/>
                    <a:pt x="115" y="172"/>
                  </a:cubicBezTo>
                  <a:cubicBezTo>
                    <a:pt x="172" y="86"/>
                    <a:pt x="172" y="0"/>
                    <a:pt x="143"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3601107" y="2043976"/>
              <a:ext cx="7423" cy="27276"/>
            </a:xfrm>
            <a:custGeom>
              <a:avLst/>
              <a:gdLst/>
              <a:ahLst/>
              <a:cxnLst/>
              <a:rect l="l" t="t" r="r" b="b"/>
              <a:pathLst>
                <a:path w="86" h="316" extrusionOk="0">
                  <a:moveTo>
                    <a:pt x="57" y="1"/>
                  </a:moveTo>
                  <a:cubicBezTo>
                    <a:pt x="0" y="1"/>
                    <a:pt x="0" y="87"/>
                    <a:pt x="0" y="173"/>
                  </a:cubicBezTo>
                  <a:cubicBezTo>
                    <a:pt x="0" y="258"/>
                    <a:pt x="0" y="316"/>
                    <a:pt x="29" y="316"/>
                  </a:cubicBezTo>
                  <a:cubicBezTo>
                    <a:pt x="57" y="316"/>
                    <a:pt x="86" y="258"/>
                    <a:pt x="86" y="173"/>
                  </a:cubicBezTo>
                  <a:cubicBezTo>
                    <a:pt x="86" y="87"/>
                    <a:pt x="86" y="1"/>
                    <a:pt x="57"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3588677" y="2048292"/>
              <a:ext cx="14933" cy="25464"/>
            </a:xfrm>
            <a:custGeom>
              <a:avLst/>
              <a:gdLst/>
              <a:ahLst/>
              <a:cxnLst/>
              <a:rect l="l" t="t" r="r" b="b"/>
              <a:pathLst>
                <a:path w="173" h="295" extrusionOk="0">
                  <a:moveTo>
                    <a:pt x="45" y="1"/>
                  </a:moveTo>
                  <a:cubicBezTo>
                    <a:pt x="40" y="1"/>
                    <a:pt x="35" y="3"/>
                    <a:pt x="30" y="8"/>
                  </a:cubicBezTo>
                  <a:cubicBezTo>
                    <a:pt x="1" y="8"/>
                    <a:pt x="1" y="65"/>
                    <a:pt x="58" y="151"/>
                  </a:cubicBezTo>
                  <a:cubicBezTo>
                    <a:pt x="87" y="237"/>
                    <a:pt x="115" y="294"/>
                    <a:pt x="144" y="294"/>
                  </a:cubicBezTo>
                  <a:cubicBezTo>
                    <a:pt x="173" y="294"/>
                    <a:pt x="144" y="208"/>
                    <a:pt x="115" y="123"/>
                  </a:cubicBezTo>
                  <a:cubicBezTo>
                    <a:pt x="92" y="52"/>
                    <a:pt x="68" y="1"/>
                    <a:pt x="45"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3589972" y="2069353"/>
              <a:ext cx="27276" cy="11135"/>
            </a:xfrm>
            <a:custGeom>
              <a:avLst/>
              <a:gdLst/>
              <a:ahLst/>
              <a:cxnLst/>
              <a:rect l="l" t="t" r="r" b="b"/>
              <a:pathLst>
                <a:path w="316" h="129" extrusionOk="0">
                  <a:moveTo>
                    <a:pt x="168" y="0"/>
                  </a:moveTo>
                  <a:cubicBezTo>
                    <a:pt x="136" y="0"/>
                    <a:pt x="100" y="7"/>
                    <a:pt x="72" y="22"/>
                  </a:cubicBezTo>
                  <a:cubicBezTo>
                    <a:pt x="0" y="93"/>
                    <a:pt x="79" y="129"/>
                    <a:pt x="158" y="129"/>
                  </a:cubicBezTo>
                  <a:cubicBezTo>
                    <a:pt x="236" y="129"/>
                    <a:pt x="315" y="93"/>
                    <a:pt x="244" y="22"/>
                  </a:cubicBezTo>
                  <a:cubicBezTo>
                    <a:pt x="229" y="7"/>
                    <a:pt x="201" y="0"/>
                    <a:pt x="168" y="0"/>
                  </a:cubicBezTo>
                  <a:close/>
                </a:path>
              </a:pathLst>
            </a:custGeom>
            <a:solidFill>
              <a:srgbClr val="BA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3593683" y="2073669"/>
              <a:ext cx="24946" cy="18127"/>
            </a:xfrm>
            <a:custGeom>
              <a:avLst/>
              <a:gdLst/>
              <a:ahLst/>
              <a:cxnLst/>
              <a:rect l="l" t="t" r="r" b="b"/>
              <a:pathLst>
                <a:path w="289" h="210" extrusionOk="0">
                  <a:moveTo>
                    <a:pt x="201" y="0"/>
                  </a:moveTo>
                  <a:cubicBezTo>
                    <a:pt x="201" y="29"/>
                    <a:pt x="201" y="57"/>
                    <a:pt x="172" y="86"/>
                  </a:cubicBezTo>
                  <a:cubicBezTo>
                    <a:pt x="158" y="115"/>
                    <a:pt x="129" y="129"/>
                    <a:pt x="97" y="129"/>
                  </a:cubicBezTo>
                  <a:cubicBezTo>
                    <a:pt x="65" y="129"/>
                    <a:pt x="29" y="115"/>
                    <a:pt x="0" y="86"/>
                  </a:cubicBezTo>
                  <a:lnTo>
                    <a:pt x="0" y="86"/>
                  </a:lnTo>
                  <a:cubicBezTo>
                    <a:pt x="0" y="115"/>
                    <a:pt x="0" y="143"/>
                    <a:pt x="29" y="172"/>
                  </a:cubicBezTo>
                  <a:cubicBezTo>
                    <a:pt x="55" y="199"/>
                    <a:pt x="85" y="210"/>
                    <a:pt x="114" y="210"/>
                  </a:cubicBezTo>
                  <a:cubicBezTo>
                    <a:pt x="208" y="210"/>
                    <a:pt x="288" y="88"/>
                    <a:pt x="201" y="0"/>
                  </a:cubicBezTo>
                  <a:close/>
                </a:path>
              </a:pathLst>
            </a:custGeom>
            <a:solidFill>
              <a:srgbClr val="BA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3974082" y="1961802"/>
              <a:ext cx="32196" cy="28571"/>
            </a:xfrm>
            <a:custGeom>
              <a:avLst/>
              <a:gdLst/>
              <a:ahLst/>
              <a:cxnLst/>
              <a:rect l="l" t="t" r="r" b="b"/>
              <a:pathLst>
                <a:path w="373" h="331" extrusionOk="0">
                  <a:moveTo>
                    <a:pt x="324" y="1"/>
                  </a:moveTo>
                  <a:cubicBezTo>
                    <a:pt x="285" y="1"/>
                    <a:pt x="214" y="52"/>
                    <a:pt x="144" y="123"/>
                  </a:cubicBezTo>
                  <a:cubicBezTo>
                    <a:pt x="58" y="209"/>
                    <a:pt x="1" y="295"/>
                    <a:pt x="29" y="323"/>
                  </a:cubicBezTo>
                  <a:cubicBezTo>
                    <a:pt x="29" y="328"/>
                    <a:pt x="33" y="331"/>
                    <a:pt x="39" y="331"/>
                  </a:cubicBezTo>
                  <a:cubicBezTo>
                    <a:pt x="69" y="331"/>
                    <a:pt x="159" y="279"/>
                    <a:pt x="229" y="209"/>
                  </a:cubicBezTo>
                  <a:cubicBezTo>
                    <a:pt x="315" y="123"/>
                    <a:pt x="373" y="37"/>
                    <a:pt x="344" y="8"/>
                  </a:cubicBezTo>
                  <a:cubicBezTo>
                    <a:pt x="339" y="3"/>
                    <a:pt x="332"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3966659" y="1929433"/>
              <a:ext cx="37117" cy="21752"/>
            </a:xfrm>
            <a:custGeom>
              <a:avLst/>
              <a:gdLst/>
              <a:ahLst/>
              <a:cxnLst/>
              <a:rect l="l" t="t" r="r" b="b"/>
              <a:pathLst>
                <a:path w="430" h="252" extrusionOk="0">
                  <a:moveTo>
                    <a:pt x="35" y="0"/>
                  </a:moveTo>
                  <a:cubicBezTo>
                    <a:pt x="20" y="0"/>
                    <a:pt x="8" y="4"/>
                    <a:pt x="1" y="11"/>
                  </a:cubicBezTo>
                  <a:cubicBezTo>
                    <a:pt x="1" y="40"/>
                    <a:pt x="58" y="126"/>
                    <a:pt x="172" y="183"/>
                  </a:cubicBezTo>
                  <a:cubicBezTo>
                    <a:pt x="256" y="225"/>
                    <a:pt x="340" y="251"/>
                    <a:pt x="390" y="251"/>
                  </a:cubicBezTo>
                  <a:cubicBezTo>
                    <a:pt x="408" y="251"/>
                    <a:pt x="422" y="248"/>
                    <a:pt x="430" y="240"/>
                  </a:cubicBezTo>
                  <a:cubicBezTo>
                    <a:pt x="430" y="212"/>
                    <a:pt x="344" y="126"/>
                    <a:pt x="230" y="69"/>
                  </a:cubicBezTo>
                  <a:cubicBezTo>
                    <a:pt x="146" y="27"/>
                    <a:pt x="77"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3961739" y="1947646"/>
              <a:ext cx="39620" cy="10013"/>
            </a:xfrm>
            <a:custGeom>
              <a:avLst/>
              <a:gdLst/>
              <a:ahLst/>
              <a:cxnLst/>
              <a:rect l="l" t="t" r="r" b="b"/>
              <a:pathLst>
                <a:path w="459" h="116" extrusionOk="0">
                  <a:moveTo>
                    <a:pt x="229" y="1"/>
                  </a:moveTo>
                  <a:cubicBezTo>
                    <a:pt x="115" y="1"/>
                    <a:pt x="0" y="1"/>
                    <a:pt x="0" y="58"/>
                  </a:cubicBezTo>
                  <a:cubicBezTo>
                    <a:pt x="0" y="86"/>
                    <a:pt x="86" y="115"/>
                    <a:pt x="229" y="115"/>
                  </a:cubicBezTo>
                  <a:cubicBezTo>
                    <a:pt x="344" y="115"/>
                    <a:pt x="458" y="115"/>
                    <a:pt x="458" y="86"/>
                  </a:cubicBezTo>
                  <a:cubicBezTo>
                    <a:pt x="458" y="29"/>
                    <a:pt x="372"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3964242" y="1956537"/>
              <a:ext cx="39533" cy="17522"/>
            </a:xfrm>
            <a:custGeom>
              <a:avLst/>
              <a:gdLst/>
              <a:ahLst/>
              <a:cxnLst/>
              <a:rect l="l" t="t" r="r" b="b"/>
              <a:pathLst>
                <a:path w="458" h="203" extrusionOk="0">
                  <a:moveTo>
                    <a:pt x="403" y="0"/>
                  </a:moveTo>
                  <a:cubicBezTo>
                    <a:pt x="362" y="0"/>
                    <a:pt x="281" y="20"/>
                    <a:pt x="200" y="41"/>
                  </a:cubicBezTo>
                  <a:cubicBezTo>
                    <a:pt x="86" y="98"/>
                    <a:pt x="0" y="155"/>
                    <a:pt x="0" y="184"/>
                  </a:cubicBezTo>
                  <a:cubicBezTo>
                    <a:pt x="12" y="196"/>
                    <a:pt x="34" y="203"/>
                    <a:pt x="63" y="203"/>
                  </a:cubicBezTo>
                  <a:cubicBezTo>
                    <a:pt x="105" y="203"/>
                    <a:pt x="162" y="189"/>
                    <a:pt x="229" y="155"/>
                  </a:cubicBezTo>
                  <a:cubicBezTo>
                    <a:pt x="372" y="127"/>
                    <a:pt x="458" y="41"/>
                    <a:pt x="429" y="12"/>
                  </a:cubicBezTo>
                  <a:cubicBezTo>
                    <a:pt x="429" y="4"/>
                    <a:pt x="420"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3991346" y="1964478"/>
              <a:ext cx="19853" cy="37634"/>
            </a:xfrm>
            <a:custGeom>
              <a:avLst/>
              <a:gdLst/>
              <a:ahLst/>
              <a:cxnLst/>
              <a:rect l="l" t="t" r="r" b="b"/>
              <a:pathLst>
                <a:path w="230" h="436" extrusionOk="0">
                  <a:moveTo>
                    <a:pt x="187" y="0"/>
                  </a:moveTo>
                  <a:cubicBezTo>
                    <a:pt x="151" y="0"/>
                    <a:pt x="83" y="82"/>
                    <a:pt x="58" y="206"/>
                  </a:cubicBezTo>
                  <a:cubicBezTo>
                    <a:pt x="1" y="321"/>
                    <a:pt x="1" y="407"/>
                    <a:pt x="29" y="435"/>
                  </a:cubicBezTo>
                  <a:cubicBezTo>
                    <a:pt x="58" y="435"/>
                    <a:pt x="115" y="378"/>
                    <a:pt x="173" y="235"/>
                  </a:cubicBezTo>
                  <a:cubicBezTo>
                    <a:pt x="201" y="120"/>
                    <a:pt x="230" y="6"/>
                    <a:pt x="201" y="6"/>
                  </a:cubicBezTo>
                  <a:cubicBezTo>
                    <a:pt x="198" y="2"/>
                    <a:pt x="193" y="0"/>
                    <a:pt x="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4008695" y="1964910"/>
              <a:ext cx="9927" cy="39620"/>
            </a:xfrm>
            <a:custGeom>
              <a:avLst/>
              <a:gdLst/>
              <a:ahLst/>
              <a:cxnLst/>
              <a:rect l="l" t="t" r="r" b="b"/>
              <a:pathLst>
                <a:path w="115" h="459" extrusionOk="0">
                  <a:moveTo>
                    <a:pt x="57" y="1"/>
                  </a:moveTo>
                  <a:cubicBezTo>
                    <a:pt x="0" y="1"/>
                    <a:pt x="0" y="115"/>
                    <a:pt x="0" y="230"/>
                  </a:cubicBezTo>
                  <a:cubicBezTo>
                    <a:pt x="0" y="373"/>
                    <a:pt x="29" y="459"/>
                    <a:pt x="57" y="459"/>
                  </a:cubicBezTo>
                  <a:cubicBezTo>
                    <a:pt x="86" y="459"/>
                    <a:pt x="115" y="373"/>
                    <a:pt x="115" y="230"/>
                  </a:cubicBezTo>
                  <a:cubicBezTo>
                    <a:pt x="115" y="115"/>
                    <a:pt x="8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4013615" y="1964478"/>
              <a:ext cx="22356" cy="35649"/>
            </a:xfrm>
            <a:custGeom>
              <a:avLst/>
              <a:gdLst/>
              <a:ahLst/>
              <a:cxnLst/>
              <a:rect l="l" t="t" r="r" b="b"/>
              <a:pathLst>
                <a:path w="259" h="413" extrusionOk="0">
                  <a:moveTo>
                    <a:pt x="43" y="0"/>
                  </a:moveTo>
                  <a:cubicBezTo>
                    <a:pt x="38" y="0"/>
                    <a:pt x="33" y="2"/>
                    <a:pt x="29" y="6"/>
                  </a:cubicBezTo>
                  <a:cubicBezTo>
                    <a:pt x="0" y="6"/>
                    <a:pt x="29" y="120"/>
                    <a:pt x="86" y="235"/>
                  </a:cubicBezTo>
                  <a:cubicBezTo>
                    <a:pt x="136" y="334"/>
                    <a:pt x="186" y="412"/>
                    <a:pt x="217" y="412"/>
                  </a:cubicBezTo>
                  <a:cubicBezTo>
                    <a:pt x="221" y="412"/>
                    <a:pt x="226" y="410"/>
                    <a:pt x="229" y="407"/>
                  </a:cubicBezTo>
                  <a:cubicBezTo>
                    <a:pt x="258" y="407"/>
                    <a:pt x="258" y="292"/>
                    <a:pt x="201" y="178"/>
                  </a:cubicBezTo>
                  <a:cubicBezTo>
                    <a:pt x="151" y="78"/>
                    <a:pt x="80"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4018535" y="1961543"/>
              <a:ext cx="34700" cy="26327"/>
            </a:xfrm>
            <a:custGeom>
              <a:avLst/>
              <a:gdLst/>
              <a:ahLst/>
              <a:cxnLst/>
              <a:rect l="l" t="t" r="r" b="b"/>
              <a:pathLst>
                <a:path w="402" h="305" extrusionOk="0">
                  <a:moveTo>
                    <a:pt x="61" y="1"/>
                  </a:moveTo>
                  <a:cubicBezTo>
                    <a:pt x="47" y="1"/>
                    <a:pt x="36" y="4"/>
                    <a:pt x="29" y="11"/>
                  </a:cubicBezTo>
                  <a:cubicBezTo>
                    <a:pt x="1" y="11"/>
                    <a:pt x="58" y="97"/>
                    <a:pt x="172" y="183"/>
                  </a:cubicBezTo>
                  <a:cubicBezTo>
                    <a:pt x="243" y="254"/>
                    <a:pt x="314" y="305"/>
                    <a:pt x="352" y="305"/>
                  </a:cubicBezTo>
                  <a:cubicBezTo>
                    <a:pt x="361" y="305"/>
                    <a:pt x="368" y="303"/>
                    <a:pt x="373" y="298"/>
                  </a:cubicBezTo>
                  <a:cubicBezTo>
                    <a:pt x="401" y="269"/>
                    <a:pt x="344" y="183"/>
                    <a:pt x="230" y="97"/>
                  </a:cubicBezTo>
                  <a:cubicBezTo>
                    <a:pt x="165" y="33"/>
                    <a:pt x="10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4021039" y="1955674"/>
              <a:ext cx="42037" cy="16141"/>
            </a:xfrm>
            <a:custGeom>
              <a:avLst/>
              <a:gdLst/>
              <a:ahLst/>
              <a:cxnLst/>
              <a:rect l="l" t="t" r="r" b="b"/>
              <a:pathLst>
                <a:path w="487" h="187" extrusionOk="0">
                  <a:moveTo>
                    <a:pt x="100" y="1"/>
                  </a:moveTo>
                  <a:cubicBezTo>
                    <a:pt x="58" y="1"/>
                    <a:pt x="29" y="8"/>
                    <a:pt x="29" y="22"/>
                  </a:cubicBezTo>
                  <a:cubicBezTo>
                    <a:pt x="0" y="79"/>
                    <a:pt x="115" y="108"/>
                    <a:pt x="229" y="165"/>
                  </a:cubicBezTo>
                  <a:cubicBezTo>
                    <a:pt x="286" y="180"/>
                    <a:pt x="344" y="187"/>
                    <a:pt x="387" y="187"/>
                  </a:cubicBezTo>
                  <a:cubicBezTo>
                    <a:pt x="430" y="187"/>
                    <a:pt x="458" y="180"/>
                    <a:pt x="458" y="165"/>
                  </a:cubicBezTo>
                  <a:cubicBezTo>
                    <a:pt x="487" y="108"/>
                    <a:pt x="372" y="79"/>
                    <a:pt x="258" y="22"/>
                  </a:cubicBezTo>
                  <a:cubicBezTo>
                    <a:pt x="201" y="8"/>
                    <a:pt x="143" y="1"/>
                    <a:pt x="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4023456" y="1945229"/>
              <a:ext cx="39620" cy="10962"/>
            </a:xfrm>
            <a:custGeom>
              <a:avLst/>
              <a:gdLst/>
              <a:ahLst/>
              <a:cxnLst/>
              <a:rect l="l" t="t" r="r" b="b"/>
              <a:pathLst>
                <a:path w="459" h="127" extrusionOk="0">
                  <a:moveTo>
                    <a:pt x="230" y="0"/>
                  </a:moveTo>
                  <a:cubicBezTo>
                    <a:pt x="87" y="29"/>
                    <a:pt x="1" y="57"/>
                    <a:pt x="1" y="86"/>
                  </a:cubicBezTo>
                  <a:cubicBezTo>
                    <a:pt x="1" y="106"/>
                    <a:pt x="58" y="126"/>
                    <a:pt x="132" y="126"/>
                  </a:cubicBezTo>
                  <a:cubicBezTo>
                    <a:pt x="163" y="126"/>
                    <a:pt x="196" y="123"/>
                    <a:pt x="230" y="114"/>
                  </a:cubicBezTo>
                  <a:cubicBezTo>
                    <a:pt x="344" y="114"/>
                    <a:pt x="459" y="57"/>
                    <a:pt x="459" y="29"/>
                  </a:cubicBezTo>
                  <a:cubicBezTo>
                    <a:pt x="459" y="0"/>
                    <a:pt x="344"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4021039" y="1926930"/>
              <a:ext cx="37117" cy="24169"/>
            </a:xfrm>
            <a:custGeom>
              <a:avLst/>
              <a:gdLst/>
              <a:ahLst/>
              <a:cxnLst/>
              <a:rect l="l" t="t" r="r" b="b"/>
              <a:pathLst>
                <a:path w="430" h="280" extrusionOk="0">
                  <a:moveTo>
                    <a:pt x="381" y="1"/>
                  </a:moveTo>
                  <a:cubicBezTo>
                    <a:pt x="344" y="1"/>
                    <a:pt x="258" y="33"/>
                    <a:pt x="172" y="98"/>
                  </a:cubicBezTo>
                  <a:cubicBezTo>
                    <a:pt x="58" y="155"/>
                    <a:pt x="0" y="241"/>
                    <a:pt x="0" y="269"/>
                  </a:cubicBezTo>
                  <a:cubicBezTo>
                    <a:pt x="7" y="276"/>
                    <a:pt x="18" y="280"/>
                    <a:pt x="32" y="280"/>
                  </a:cubicBezTo>
                  <a:cubicBezTo>
                    <a:pt x="74" y="280"/>
                    <a:pt x="143" y="248"/>
                    <a:pt x="229" y="183"/>
                  </a:cubicBezTo>
                  <a:cubicBezTo>
                    <a:pt x="344" y="126"/>
                    <a:pt x="430" y="40"/>
                    <a:pt x="401" y="12"/>
                  </a:cubicBezTo>
                  <a:cubicBezTo>
                    <a:pt x="401" y="5"/>
                    <a:pt x="394" y="1"/>
                    <a:pt x="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4016119" y="1912601"/>
              <a:ext cx="27190" cy="33146"/>
            </a:xfrm>
            <a:custGeom>
              <a:avLst/>
              <a:gdLst/>
              <a:ahLst/>
              <a:cxnLst/>
              <a:rect l="l" t="t" r="r" b="b"/>
              <a:pathLst>
                <a:path w="315" h="384" extrusionOk="0">
                  <a:moveTo>
                    <a:pt x="273" y="0"/>
                  </a:moveTo>
                  <a:cubicBezTo>
                    <a:pt x="242" y="0"/>
                    <a:pt x="189" y="75"/>
                    <a:pt x="115" y="149"/>
                  </a:cubicBezTo>
                  <a:cubicBezTo>
                    <a:pt x="29" y="264"/>
                    <a:pt x="0" y="349"/>
                    <a:pt x="29" y="378"/>
                  </a:cubicBezTo>
                  <a:cubicBezTo>
                    <a:pt x="33" y="382"/>
                    <a:pt x="37" y="384"/>
                    <a:pt x="43" y="384"/>
                  </a:cubicBezTo>
                  <a:cubicBezTo>
                    <a:pt x="80" y="384"/>
                    <a:pt x="151" y="309"/>
                    <a:pt x="200" y="235"/>
                  </a:cubicBezTo>
                  <a:cubicBezTo>
                    <a:pt x="286" y="120"/>
                    <a:pt x="315" y="35"/>
                    <a:pt x="286" y="6"/>
                  </a:cubicBezTo>
                  <a:cubicBezTo>
                    <a:pt x="282" y="2"/>
                    <a:pt x="278" y="0"/>
                    <a:pt x="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4011112" y="1905265"/>
              <a:ext cx="12430" cy="37893"/>
            </a:xfrm>
            <a:custGeom>
              <a:avLst/>
              <a:gdLst/>
              <a:ahLst/>
              <a:cxnLst/>
              <a:rect l="l" t="t" r="r" b="b"/>
              <a:pathLst>
                <a:path w="144" h="439" extrusionOk="0">
                  <a:moveTo>
                    <a:pt x="113" y="1"/>
                  </a:moveTo>
                  <a:cubicBezTo>
                    <a:pt x="104" y="1"/>
                    <a:pt x="55" y="103"/>
                    <a:pt x="29" y="205"/>
                  </a:cubicBezTo>
                  <a:cubicBezTo>
                    <a:pt x="1" y="320"/>
                    <a:pt x="1" y="434"/>
                    <a:pt x="29" y="434"/>
                  </a:cubicBezTo>
                  <a:cubicBezTo>
                    <a:pt x="29" y="437"/>
                    <a:pt x="30" y="439"/>
                    <a:pt x="31" y="439"/>
                  </a:cubicBezTo>
                  <a:cubicBezTo>
                    <a:pt x="41" y="439"/>
                    <a:pt x="90" y="336"/>
                    <a:pt x="115" y="234"/>
                  </a:cubicBezTo>
                  <a:cubicBezTo>
                    <a:pt x="144" y="120"/>
                    <a:pt x="115" y="5"/>
                    <a:pt x="115" y="5"/>
                  </a:cubicBezTo>
                  <a:cubicBezTo>
                    <a:pt x="115" y="2"/>
                    <a:pt x="115" y="1"/>
                    <a:pt x="1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998769" y="1905265"/>
              <a:ext cx="14933" cy="37893"/>
            </a:xfrm>
            <a:custGeom>
              <a:avLst/>
              <a:gdLst/>
              <a:ahLst/>
              <a:cxnLst/>
              <a:rect l="l" t="t" r="r" b="b"/>
              <a:pathLst>
                <a:path w="173" h="439" extrusionOk="0">
                  <a:moveTo>
                    <a:pt x="38" y="1"/>
                  </a:moveTo>
                  <a:cubicBezTo>
                    <a:pt x="35" y="1"/>
                    <a:pt x="32" y="2"/>
                    <a:pt x="29" y="5"/>
                  </a:cubicBezTo>
                  <a:cubicBezTo>
                    <a:pt x="1" y="5"/>
                    <a:pt x="1" y="120"/>
                    <a:pt x="29" y="234"/>
                  </a:cubicBezTo>
                  <a:cubicBezTo>
                    <a:pt x="55" y="336"/>
                    <a:pt x="81" y="439"/>
                    <a:pt x="106" y="439"/>
                  </a:cubicBezTo>
                  <a:cubicBezTo>
                    <a:pt x="109" y="439"/>
                    <a:pt x="112" y="437"/>
                    <a:pt x="115" y="434"/>
                  </a:cubicBezTo>
                  <a:cubicBezTo>
                    <a:pt x="172" y="434"/>
                    <a:pt x="172" y="320"/>
                    <a:pt x="115" y="205"/>
                  </a:cubicBezTo>
                  <a:cubicBezTo>
                    <a:pt x="90" y="103"/>
                    <a:pt x="64"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979002" y="1912601"/>
              <a:ext cx="29780" cy="33319"/>
            </a:xfrm>
            <a:custGeom>
              <a:avLst/>
              <a:gdLst/>
              <a:ahLst/>
              <a:cxnLst/>
              <a:rect l="l" t="t" r="r" b="b"/>
              <a:pathLst>
                <a:path w="345" h="386" extrusionOk="0">
                  <a:moveTo>
                    <a:pt x="44" y="0"/>
                  </a:moveTo>
                  <a:cubicBezTo>
                    <a:pt x="38" y="0"/>
                    <a:pt x="33" y="2"/>
                    <a:pt x="29" y="6"/>
                  </a:cubicBezTo>
                  <a:cubicBezTo>
                    <a:pt x="1" y="35"/>
                    <a:pt x="58" y="120"/>
                    <a:pt x="115" y="235"/>
                  </a:cubicBezTo>
                  <a:cubicBezTo>
                    <a:pt x="186" y="330"/>
                    <a:pt x="257" y="385"/>
                    <a:pt x="296" y="385"/>
                  </a:cubicBezTo>
                  <a:cubicBezTo>
                    <a:pt x="304" y="385"/>
                    <a:pt x="311" y="383"/>
                    <a:pt x="316" y="378"/>
                  </a:cubicBezTo>
                  <a:cubicBezTo>
                    <a:pt x="344" y="378"/>
                    <a:pt x="316" y="264"/>
                    <a:pt x="230" y="149"/>
                  </a:cubicBezTo>
                  <a:cubicBezTo>
                    <a:pt x="155" y="75"/>
                    <a:pt x="81" y="0"/>
                    <a:pt x="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971579" y="1919852"/>
              <a:ext cx="34700" cy="28571"/>
            </a:xfrm>
            <a:custGeom>
              <a:avLst/>
              <a:gdLst/>
              <a:ahLst/>
              <a:cxnLst/>
              <a:rect l="l" t="t" r="r" b="b"/>
              <a:pathLst>
                <a:path w="402" h="331" extrusionOk="0">
                  <a:moveTo>
                    <a:pt x="50" y="0"/>
                  </a:moveTo>
                  <a:cubicBezTo>
                    <a:pt x="41" y="0"/>
                    <a:pt x="35" y="3"/>
                    <a:pt x="30" y="8"/>
                  </a:cubicBezTo>
                  <a:cubicBezTo>
                    <a:pt x="1" y="36"/>
                    <a:pt x="58" y="122"/>
                    <a:pt x="173" y="208"/>
                  </a:cubicBezTo>
                  <a:cubicBezTo>
                    <a:pt x="243" y="279"/>
                    <a:pt x="314" y="330"/>
                    <a:pt x="353" y="330"/>
                  </a:cubicBezTo>
                  <a:cubicBezTo>
                    <a:pt x="361" y="330"/>
                    <a:pt x="368" y="328"/>
                    <a:pt x="373" y="323"/>
                  </a:cubicBezTo>
                  <a:cubicBezTo>
                    <a:pt x="402" y="294"/>
                    <a:pt x="344" y="208"/>
                    <a:pt x="230" y="122"/>
                  </a:cubicBezTo>
                  <a:cubicBezTo>
                    <a:pt x="159" y="52"/>
                    <a:pt x="89"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961739" y="1937374"/>
              <a:ext cx="42037" cy="16314"/>
            </a:xfrm>
            <a:custGeom>
              <a:avLst/>
              <a:gdLst/>
              <a:ahLst/>
              <a:cxnLst/>
              <a:rect l="l" t="t" r="r" b="b"/>
              <a:pathLst>
                <a:path w="487" h="189" extrusionOk="0">
                  <a:moveTo>
                    <a:pt x="82" y="1"/>
                  </a:moveTo>
                  <a:cubicBezTo>
                    <a:pt x="50" y="1"/>
                    <a:pt x="29" y="10"/>
                    <a:pt x="29" y="34"/>
                  </a:cubicBezTo>
                  <a:cubicBezTo>
                    <a:pt x="0" y="91"/>
                    <a:pt x="115" y="120"/>
                    <a:pt x="229" y="148"/>
                  </a:cubicBezTo>
                  <a:cubicBezTo>
                    <a:pt x="310" y="168"/>
                    <a:pt x="391" y="189"/>
                    <a:pt x="432" y="189"/>
                  </a:cubicBezTo>
                  <a:cubicBezTo>
                    <a:pt x="449" y="189"/>
                    <a:pt x="458" y="185"/>
                    <a:pt x="458" y="177"/>
                  </a:cubicBezTo>
                  <a:cubicBezTo>
                    <a:pt x="487" y="148"/>
                    <a:pt x="372" y="62"/>
                    <a:pt x="258" y="34"/>
                  </a:cubicBezTo>
                  <a:cubicBezTo>
                    <a:pt x="192" y="17"/>
                    <a:pt x="126" y="1"/>
                    <a:pt x="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961739" y="1952566"/>
              <a:ext cx="39620" cy="11049"/>
            </a:xfrm>
            <a:custGeom>
              <a:avLst/>
              <a:gdLst/>
              <a:ahLst/>
              <a:cxnLst/>
              <a:rect l="l" t="t" r="r" b="b"/>
              <a:pathLst>
                <a:path w="459" h="128" extrusionOk="0">
                  <a:moveTo>
                    <a:pt x="229" y="1"/>
                  </a:moveTo>
                  <a:cubicBezTo>
                    <a:pt x="86" y="1"/>
                    <a:pt x="0" y="58"/>
                    <a:pt x="0" y="87"/>
                  </a:cubicBezTo>
                  <a:cubicBezTo>
                    <a:pt x="0" y="107"/>
                    <a:pt x="58" y="127"/>
                    <a:pt x="132" y="127"/>
                  </a:cubicBezTo>
                  <a:cubicBezTo>
                    <a:pt x="162" y="127"/>
                    <a:pt x="196" y="124"/>
                    <a:pt x="229" y="115"/>
                  </a:cubicBezTo>
                  <a:cubicBezTo>
                    <a:pt x="372" y="115"/>
                    <a:pt x="458" y="58"/>
                    <a:pt x="458" y="29"/>
                  </a:cubicBezTo>
                  <a:cubicBezTo>
                    <a:pt x="458" y="1"/>
                    <a:pt x="344"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966659" y="1959040"/>
              <a:ext cx="37117" cy="21752"/>
            </a:xfrm>
            <a:custGeom>
              <a:avLst/>
              <a:gdLst/>
              <a:ahLst/>
              <a:cxnLst/>
              <a:rect l="l" t="t" r="r" b="b"/>
              <a:pathLst>
                <a:path w="430" h="252" extrusionOk="0">
                  <a:moveTo>
                    <a:pt x="390" y="1"/>
                  </a:moveTo>
                  <a:cubicBezTo>
                    <a:pt x="340" y="1"/>
                    <a:pt x="256" y="27"/>
                    <a:pt x="172" y="69"/>
                  </a:cubicBezTo>
                  <a:cubicBezTo>
                    <a:pt x="87" y="155"/>
                    <a:pt x="1" y="212"/>
                    <a:pt x="29" y="241"/>
                  </a:cubicBezTo>
                  <a:cubicBezTo>
                    <a:pt x="29" y="248"/>
                    <a:pt x="38" y="252"/>
                    <a:pt x="52" y="252"/>
                  </a:cubicBezTo>
                  <a:cubicBezTo>
                    <a:pt x="91" y="252"/>
                    <a:pt x="174" y="225"/>
                    <a:pt x="258" y="183"/>
                  </a:cubicBezTo>
                  <a:cubicBezTo>
                    <a:pt x="373" y="126"/>
                    <a:pt x="430" y="40"/>
                    <a:pt x="430" y="12"/>
                  </a:cubicBezTo>
                  <a:cubicBezTo>
                    <a:pt x="422" y="4"/>
                    <a:pt x="408"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979002" y="1962493"/>
              <a:ext cx="29780" cy="32801"/>
            </a:xfrm>
            <a:custGeom>
              <a:avLst/>
              <a:gdLst/>
              <a:ahLst/>
              <a:cxnLst/>
              <a:rect l="l" t="t" r="r" b="b"/>
              <a:pathLst>
                <a:path w="345" h="380" extrusionOk="0">
                  <a:moveTo>
                    <a:pt x="316" y="0"/>
                  </a:moveTo>
                  <a:cubicBezTo>
                    <a:pt x="287" y="0"/>
                    <a:pt x="201" y="58"/>
                    <a:pt x="115" y="172"/>
                  </a:cubicBezTo>
                  <a:cubicBezTo>
                    <a:pt x="58" y="258"/>
                    <a:pt x="1" y="372"/>
                    <a:pt x="29" y="372"/>
                  </a:cubicBezTo>
                  <a:cubicBezTo>
                    <a:pt x="34" y="377"/>
                    <a:pt x="41" y="380"/>
                    <a:pt x="49" y="380"/>
                  </a:cubicBezTo>
                  <a:cubicBezTo>
                    <a:pt x="87" y="380"/>
                    <a:pt x="159" y="324"/>
                    <a:pt x="230" y="229"/>
                  </a:cubicBezTo>
                  <a:cubicBezTo>
                    <a:pt x="287" y="115"/>
                    <a:pt x="344" y="29"/>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998769" y="1964910"/>
              <a:ext cx="14933" cy="39620"/>
            </a:xfrm>
            <a:custGeom>
              <a:avLst/>
              <a:gdLst/>
              <a:ahLst/>
              <a:cxnLst/>
              <a:rect l="l" t="t" r="r" b="b"/>
              <a:pathLst>
                <a:path w="173" h="459" extrusionOk="0">
                  <a:moveTo>
                    <a:pt x="144" y="1"/>
                  </a:moveTo>
                  <a:cubicBezTo>
                    <a:pt x="115" y="1"/>
                    <a:pt x="58" y="87"/>
                    <a:pt x="29" y="230"/>
                  </a:cubicBezTo>
                  <a:cubicBezTo>
                    <a:pt x="1" y="344"/>
                    <a:pt x="1" y="459"/>
                    <a:pt x="29" y="459"/>
                  </a:cubicBezTo>
                  <a:cubicBezTo>
                    <a:pt x="58" y="459"/>
                    <a:pt x="115" y="373"/>
                    <a:pt x="144" y="230"/>
                  </a:cubicBezTo>
                  <a:cubicBezTo>
                    <a:pt x="172" y="115"/>
                    <a:pt x="172"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4011112" y="1964910"/>
              <a:ext cx="14933" cy="39620"/>
            </a:xfrm>
            <a:custGeom>
              <a:avLst/>
              <a:gdLst/>
              <a:ahLst/>
              <a:cxnLst/>
              <a:rect l="l" t="t" r="r" b="b"/>
              <a:pathLst>
                <a:path w="173" h="459" extrusionOk="0">
                  <a:moveTo>
                    <a:pt x="29" y="1"/>
                  </a:moveTo>
                  <a:cubicBezTo>
                    <a:pt x="1" y="1"/>
                    <a:pt x="1" y="115"/>
                    <a:pt x="29" y="230"/>
                  </a:cubicBezTo>
                  <a:cubicBezTo>
                    <a:pt x="87" y="373"/>
                    <a:pt x="115" y="459"/>
                    <a:pt x="144" y="459"/>
                  </a:cubicBezTo>
                  <a:cubicBezTo>
                    <a:pt x="173" y="459"/>
                    <a:pt x="173" y="344"/>
                    <a:pt x="144" y="230"/>
                  </a:cubicBezTo>
                  <a:cubicBezTo>
                    <a:pt x="115"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4016119" y="1962493"/>
              <a:ext cx="27190" cy="34700"/>
            </a:xfrm>
            <a:custGeom>
              <a:avLst/>
              <a:gdLst/>
              <a:ahLst/>
              <a:cxnLst/>
              <a:rect l="l" t="t" r="r" b="b"/>
              <a:pathLst>
                <a:path w="315" h="402" extrusionOk="0">
                  <a:moveTo>
                    <a:pt x="29" y="0"/>
                  </a:moveTo>
                  <a:cubicBezTo>
                    <a:pt x="0" y="29"/>
                    <a:pt x="29" y="115"/>
                    <a:pt x="115" y="229"/>
                  </a:cubicBezTo>
                  <a:cubicBezTo>
                    <a:pt x="200" y="344"/>
                    <a:pt x="258" y="401"/>
                    <a:pt x="286" y="401"/>
                  </a:cubicBezTo>
                  <a:cubicBezTo>
                    <a:pt x="315" y="372"/>
                    <a:pt x="286" y="258"/>
                    <a:pt x="200" y="172"/>
                  </a:cubicBezTo>
                  <a:cubicBezTo>
                    <a:pt x="143" y="58"/>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4021039" y="1959040"/>
              <a:ext cx="37117" cy="21752"/>
            </a:xfrm>
            <a:custGeom>
              <a:avLst/>
              <a:gdLst/>
              <a:ahLst/>
              <a:cxnLst/>
              <a:rect l="l" t="t" r="r" b="b"/>
              <a:pathLst>
                <a:path w="430" h="252" extrusionOk="0">
                  <a:moveTo>
                    <a:pt x="35" y="1"/>
                  </a:moveTo>
                  <a:cubicBezTo>
                    <a:pt x="20" y="1"/>
                    <a:pt x="8" y="4"/>
                    <a:pt x="0" y="12"/>
                  </a:cubicBezTo>
                  <a:cubicBezTo>
                    <a:pt x="0" y="40"/>
                    <a:pt x="58" y="126"/>
                    <a:pt x="172" y="183"/>
                  </a:cubicBezTo>
                  <a:cubicBezTo>
                    <a:pt x="256" y="225"/>
                    <a:pt x="340" y="252"/>
                    <a:pt x="379" y="252"/>
                  </a:cubicBezTo>
                  <a:cubicBezTo>
                    <a:pt x="393" y="252"/>
                    <a:pt x="401" y="248"/>
                    <a:pt x="401" y="241"/>
                  </a:cubicBezTo>
                  <a:cubicBezTo>
                    <a:pt x="430" y="212"/>
                    <a:pt x="344" y="155"/>
                    <a:pt x="229" y="69"/>
                  </a:cubicBezTo>
                  <a:cubicBezTo>
                    <a:pt x="145" y="27"/>
                    <a:pt x="77" y="1"/>
                    <a:pt x="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4023456" y="1952566"/>
              <a:ext cx="39620" cy="11049"/>
            </a:xfrm>
            <a:custGeom>
              <a:avLst/>
              <a:gdLst/>
              <a:ahLst/>
              <a:cxnLst/>
              <a:rect l="l" t="t" r="r" b="b"/>
              <a:pathLst>
                <a:path w="459" h="128" extrusionOk="0">
                  <a:moveTo>
                    <a:pt x="230" y="1"/>
                  </a:moveTo>
                  <a:cubicBezTo>
                    <a:pt x="115" y="1"/>
                    <a:pt x="1" y="1"/>
                    <a:pt x="1" y="29"/>
                  </a:cubicBezTo>
                  <a:cubicBezTo>
                    <a:pt x="1" y="58"/>
                    <a:pt x="87" y="115"/>
                    <a:pt x="230" y="115"/>
                  </a:cubicBezTo>
                  <a:cubicBezTo>
                    <a:pt x="263" y="124"/>
                    <a:pt x="297" y="127"/>
                    <a:pt x="328" y="127"/>
                  </a:cubicBezTo>
                  <a:cubicBezTo>
                    <a:pt x="402" y="127"/>
                    <a:pt x="459" y="107"/>
                    <a:pt x="459" y="87"/>
                  </a:cubicBezTo>
                  <a:cubicBezTo>
                    <a:pt x="459" y="58"/>
                    <a:pt x="373" y="29"/>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4021039" y="1938410"/>
              <a:ext cx="39620" cy="13638"/>
            </a:xfrm>
            <a:custGeom>
              <a:avLst/>
              <a:gdLst/>
              <a:ahLst/>
              <a:cxnLst/>
              <a:rect l="l" t="t" r="r" b="b"/>
              <a:pathLst>
                <a:path w="459" h="158" extrusionOk="0">
                  <a:moveTo>
                    <a:pt x="387" y="0"/>
                  </a:moveTo>
                  <a:cubicBezTo>
                    <a:pt x="344" y="0"/>
                    <a:pt x="286" y="7"/>
                    <a:pt x="229" y="22"/>
                  </a:cubicBezTo>
                  <a:cubicBezTo>
                    <a:pt x="115" y="50"/>
                    <a:pt x="0" y="108"/>
                    <a:pt x="29" y="136"/>
                  </a:cubicBezTo>
                  <a:cubicBezTo>
                    <a:pt x="29" y="151"/>
                    <a:pt x="58" y="158"/>
                    <a:pt x="100" y="158"/>
                  </a:cubicBezTo>
                  <a:cubicBezTo>
                    <a:pt x="143" y="158"/>
                    <a:pt x="201" y="151"/>
                    <a:pt x="258" y="136"/>
                  </a:cubicBezTo>
                  <a:cubicBezTo>
                    <a:pt x="372" y="108"/>
                    <a:pt x="458" y="50"/>
                    <a:pt x="458" y="22"/>
                  </a:cubicBezTo>
                  <a:cubicBezTo>
                    <a:pt x="458" y="7"/>
                    <a:pt x="43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4018535" y="1919852"/>
              <a:ext cx="34700" cy="28571"/>
            </a:xfrm>
            <a:custGeom>
              <a:avLst/>
              <a:gdLst/>
              <a:ahLst/>
              <a:cxnLst/>
              <a:rect l="l" t="t" r="r" b="b"/>
              <a:pathLst>
                <a:path w="402" h="331" extrusionOk="0">
                  <a:moveTo>
                    <a:pt x="363" y="0"/>
                  </a:moveTo>
                  <a:cubicBezTo>
                    <a:pt x="333" y="0"/>
                    <a:pt x="243" y="52"/>
                    <a:pt x="172" y="122"/>
                  </a:cubicBezTo>
                  <a:cubicBezTo>
                    <a:pt x="58" y="208"/>
                    <a:pt x="1" y="294"/>
                    <a:pt x="29" y="323"/>
                  </a:cubicBezTo>
                  <a:cubicBezTo>
                    <a:pt x="29" y="328"/>
                    <a:pt x="33" y="330"/>
                    <a:pt x="39" y="330"/>
                  </a:cubicBezTo>
                  <a:cubicBezTo>
                    <a:pt x="69" y="330"/>
                    <a:pt x="159" y="279"/>
                    <a:pt x="230" y="208"/>
                  </a:cubicBezTo>
                  <a:cubicBezTo>
                    <a:pt x="344" y="122"/>
                    <a:pt x="401" y="36"/>
                    <a:pt x="373" y="8"/>
                  </a:cubicBezTo>
                  <a:cubicBezTo>
                    <a:pt x="373" y="3"/>
                    <a:pt x="369" y="0"/>
                    <a:pt x="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013615" y="1908113"/>
              <a:ext cx="22356" cy="37203"/>
            </a:xfrm>
            <a:custGeom>
              <a:avLst/>
              <a:gdLst/>
              <a:ahLst/>
              <a:cxnLst/>
              <a:rect l="l" t="t" r="r" b="b"/>
              <a:pathLst>
                <a:path w="259" h="431" extrusionOk="0">
                  <a:moveTo>
                    <a:pt x="229" y="1"/>
                  </a:moveTo>
                  <a:cubicBezTo>
                    <a:pt x="201" y="1"/>
                    <a:pt x="144" y="87"/>
                    <a:pt x="86" y="201"/>
                  </a:cubicBezTo>
                  <a:cubicBezTo>
                    <a:pt x="29" y="316"/>
                    <a:pt x="0" y="401"/>
                    <a:pt x="29" y="430"/>
                  </a:cubicBezTo>
                  <a:cubicBezTo>
                    <a:pt x="58" y="430"/>
                    <a:pt x="144" y="344"/>
                    <a:pt x="201" y="230"/>
                  </a:cubicBezTo>
                  <a:cubicBezTo>
                    <a:pt x="258" y="115"/>
                    <a:pt x="258" y="29"/>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4008695" y="1903193"/>
              <a:ext cx="9927" cy="39620"/>
            </a:xfrm>
            <a:custGeom>
              <a:avLst/>
              <a:gdLst/>
              <a:ahLst/>
              <a:cxnLst/>
              <a:rect l="l" t="t" r="r" b="b"/>
              <a:pathLst>
                <a:path w="115" h="459" extrusionOk="0">
                  <a:moveTo>
                    <a:pt x="57" y="0"/>
                  </a:moveTo>
                  <a:cubicBezTo>
                    <a:pt x="0" y="0"/>
                    <a:pt x="0" y="115"/>
                    <a:pt x="0" y="229"/>
                  </a:cubicBezTo>
                  <a:cubicBezTo>
                    <a:pt x="0" y="373"/>
                    <a:pt x="0" y="458"/>
                    <a:pt x="57" y="458"/>
                  </a:cubicBezTo>
                  <a:cubicBezTo>
                    <a:pt x="86" y="458"/>
                    <a:pt x="115" y="373"/>
                    <a:pt x="115" y="229"/>
                  </a:cubicBezTo>
                  <a:cubicBezTo>
                    <a:pt x="115" y="115"/>
                    <a:pt x="11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3991346" y="1907681"/>
              <a:ext cx="19853" cy="37634"/>
            </a:xfrm>
            <a:custGeom>
              <a:avLst/>
              <a:gdLst/>
              <a:ahLst/>
              <a:cxnLst/>
              <a:rect l="l" t="t" r="r" b="b"/>
              <a:pathLst>
                <a:path w="230" h="436" extrusionOk="0">
                  <a:moveTo>
                    <a:pt x="43" y="0"/>
                  </a:moveTo>
                  <a:cubicBezTo>
                    <a:pt x="38" y="0"/>
                    <a:pt x="33" y="2"/>
                    <a:pt x="29" y="6"/>
                  </a:cubicBezTo>
                  <a:cubicBezTo>
                    <a:pt x="1" y="6"/>
                    <a:pt x="1" y="120"/>
                    <a:pt x="58" y="235"/>
                  </a:cubicBezTo>
                  <a:cubicBezTo>
                    <a:pt x="87" y="349"/>
                    <a:pt x="173" y="435"/>
                    <a:pt x="201" y="435"/>
                  </a:cubicBezTo>
                  <a:cubicBezTo>
                    <a:pt x="230" y="406"/>
                    <a:pt x="201" y="321"/>
                    <a:pt x="173" y="177"/>
                  </a:cubicBezTo>
                  <a:cubicBezTo>
                    <a:pt x="148" y="78"/>
                    <a:pt x="80"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991950" y="1939101"/>
              <a:ext cx="41691" cy="31074"/>
            </a:xfrm>
            <a:custGeom>
              <a:avLst/>
              <a:gdLst/>
              <a:ahLst/>
              <a:cxnLst/>
              <a:rect l="l" t="t" r="r" b="b"/>
              <a:pathLst>
                <a:path w="483" h="360" extrusionOk="0">
                  <a:moveTo>
                    <a:pt x="258" y="1"/>
                  </a:moveTo>
                  <a:cubicBezTo>
                    <a:pt x="118" y="1"/>
                    <a:pt x="0" y="192"/>
                    <a:pt x="137" y="329"/>
                  </a:cubicBezTo>
                  <a:cubicBezTo>
                    <a:pt x="169" y="350"/>
                    <a:pt x="202" y="359"/>
                    <a:pt x="234" y="359"/>
                  </a:cubicBezTo>
                  <a:cubicBezTo>
                    <a:pt x="372" y="359"/>
                    <a:pt x="482" y="182"/>
                    <a:pt x="366" y="42"/>
                  </a:cubicBezTo>
                  <a:cubicBezTo>
                    <a:pt x="331" y="13"/>
                    <a:pt x="294"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996352" y="1945229"/>
              <a:ext cx="41087" cy="27190"/>
            </a:xfrm>
            <a:custGeom>
              <a:avLst/>
              <a:gdLst/>
              <a:ahLst/>
              <a:cxnLst/>
              <a:rect l="l" t="t" r="r" b="b"/>
              <a:pathLst>
                <a:path w="476" h="315" extrusionOk="0">
                  <a:moveTo>
                    <a:pt x="344" y="0"/>
                  </a:moveTo>
                  <a:cubicBezTo>
                    <a:pt x="344" y="57"/>
                    <a:pt x="315" y="86"/>
                    <a:pt x="286" y="143"/>
                  </a:cubicBezTo>
                  <a:cubicBezTo>
                    <a:pt x="258" y="172"/>
                    <a:pt x="215" y="186"/>
                    <a:pt x="168" y="186"/>
                  </a:cubicBezTo>
                  <a:cubicBezTo>
                    <a:pt x="122" y="186"/>
                    <a:pt x="72" y="172"/>
                    <a:pt x="29" y="143"/>
                  </a:cubicBezTo>
                  <a:lnTo>
                    <a:pt x="29" y="114"/>
                  </a:lnTo>
                  <a:lnTo>
                    <a:pt x="29" y="114"/>
                  </a:lnTo>
                  <a:cubicBezTo>
                    <a:pt x="0" y="172"/>
                    <a:pt x="29" y="229"/>
                    <a:pt x="86" y="258"/>
                  </a:cubicBezTo>
                  <a:cubicBezTo>
                    <a:pt x="126" y="297"/>
                    <a:pt x="170" y="314"/>
                    <a:pt x="213" y="314"/>
                  </a:cubicBezTo>
                  <a:cubicBezTo>
                    <a:pt x="354" y="314"/>
                    <a:pt x="475" y="132"/>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943975" y="2690231"/>
              <a:ext cx="39620" cy="10962"/>
            </a:xfrm>
            <a:custGeom>
              <a:avLst/>
              <a:gdLst/>
              <a:ahLst/>
              <a:cxnLst/>
              <a:rect l="l" t="t" r="r" b="b"/>
              <a:pathLst>
                <a:path w="459" h="127" extrusionOk="0">
                  <a:moveTo>
                    <a:pt x="327" y="0"/>
                  </a:moveTo>
                  <a:cubicBezTo>
                    <a:pt x="296" y="0"/>
                    <a:pt x="263" y="4"/>
                    <a:pt x="229" y="12"/>
                  </a:cubicBezTo>
                  <a:cubicBezTo>
                    <a:pt x="86" y="12"/>
                    <a:pt x="0" y="41"/>
                    <a:pt x="0" y="69"/>
                  </a:cubicBezTo>
                  <a:cubicBezTo>
                    <a:pt x="0" y="127"/>
                    <a:pt x="115" y="127"/>
                    <a:pt x="229" y="127"/>
                  </a:cubicBezTo>
                  <a:cubicBezTo>
                    <a:pt x="372" y="127"/>
                    <a:pt x="458" y="98"/>
                    <a:pt x="458" y="41"/>
                  </a:cubicBezTo>
                  <a:cubicBezTo>
                    <a:pt x="458" y="20"/>
                    <a:pt x="401" y="0"/>
                    <a:pt x="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941472" y="2672968"/>
              <a:ext cx="37117" cy="21752"/>
            </a:xfrm>
            <a:custGeom>
              <a:avLst/>
              <a:gdLst/>
              <a:ahLst/>
              <a:cxnLst/>
              <a:rect l="l" t="t" r="r" b="b"/>
              <a:pathLst>
                <a:path w="430" h="252" extrusionOk="0">
                  <a:moveTo>
                    <a:pt x="391" y="0"/>
                  </a:moveTo>
                  <a:cubicBezTo>
                    <a:pt x="342" y="0"/>
                    <a:pt x="264" y="27"/>
                    <a:pt x="201" y="69"/>
                  </a:cubicBezTo>
                  <a:cubicBezTo>
                    <a:pt x="87" y="126"/>
                    <a:pt x="1" y="212"/>
                    <a:pt x="1" y="241"/>
                  </a:cubicBezTo>
                  <a:cubicBezTo>
                    <a:pt x="8" y="248"/>
                    <a:pt x="20" y="252"/>
                    <a:pt x="35" y="252"/>
                  </a:cubicBezTo>
                  <a:cubicBezTo>
                    <a:pt x="77" y="252"/>
                    <a:pt x="146" y="225"/>
                    <a:pt x="230" y="183"/>
                  </a:cubicBezTo>
                  <a:cubicBezTo>
                    <a:pt x="344" y="126"/>
                    <a:pt x="430" y="40"/>
                    <a:pt x="430" y="12"/>
                  </a:cubicBezTo>
                  <a:cubicBezTo>
                    <a:pt x="422" y="4"/>
                    <a:pt x="408"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2941472" y="2700071"/>
              <a:ext cx="39620" cy="17005"/>
            </a:xfrm>
            <a:custGeom>
              <a:avLst/>
              <a:gdLst/>
              <a:ahLst/>
              <a:cxnLst/>
              <a:rect l="l" t="t" r="r" b="b"/>
              <a:pathLst>
                <a:path w="459" h="197" extrusionOk="0">
                  <a:moveTo>
                    <a:pt x="41" y="1"/>
                  </a:moveTo>
                  <a:cubicBezTo>
                    <a:pt x="22" y="1"/>
                    <a:pt x="9" y="4"/>
                    <a:pt x="1" y="13"/>
                  </a:cubicBezTo>
                  <a:cubicBezTo>
                    <a:pt x="1" y="41"/>
                    <a:pt x="87" y="98"/>
                    <a:pt x="201" y="156"/>
                  </a:cubicBezTo>
                  <a:cubicBezTo>
                    <a:pt x="302" y="176"/>
                    <a:pt x="375" y="196"/>
                    <a:pt x="419" y="196"/>
                  </a:cubicBezTo>
                  <a:cubicBezTo>
                    <a:pt x="437" y="196"/>
                    <a:pt x="450" y="193"/>
                    <a:pt x="459" y="184"/>
                  </a:cubicBezTo>
                  <a:cubicBezTo>
                    <a:pt x="459" y="156"/>
                    <a:pt x="373" y="98"/>
                    <a:pt x="258" y="41"/>
                  </a:cubicBezTo>
                  <a:cubicBezTo>
                    <a:pt x="157" y="21"/>
                    <a:pt x="85"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128297" y="2782590"/>
              <a:ext cx="891832" cy="837539"/>
            </a:xfrm>
            <a:custGeom>
              <a:avLst/>
              <a:gdLst/>
              <a:ahLst/>
              <a:cxnLst/>
              <a:rect l="l" t="t" r="r" b="b"/>
              <a:pathLst>
                <a:path w="10332" h="9703" extrusionOk="0">
                  <a:moveTo>
                    <a:pt x="5152" y="1"/>
                  </a:moveTo>
                  <a:cubicBezTo>
                    <a:pt x="2290" y="1"/>
                    <a:pt x="0" y="545"/>
                    <a:pt x="0" y="1232"/>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1128297" y="2782590"/>
              <a:ext cx="891832" cy="837539"/>
            </a:xfrm>
            <a:custGeom>
              <a:avLst/>
              <a:gdLst/>
              <a:ahLst/>
              <a:cxnLst/>
              <a:rect l="l" t="t" r="r" b="b"/>
              <a:pathLst>
                <a:path w="10332" h="9703" extrusionOk="0">
                  <a:moveTo>
                    <a:pt x="4923" y="1"/>
                  </a:moveTo>
                  <a:lnTo>
                    <a:pt x="4493" y="3750"/>
                  </a:lnTo>
                  <a:cubicBezTo>
                    <a:pt x="4493" y="4437"/>
                    <a:pt x="2834" y="6383"/>
                    <a:pt x="0" y="6383"/>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28297" y="2812283"/>
              <a:ext cx="891832" cy="807845"/>
            </a:xfrm>
            <a:custGeom>
              <a:avLst/>
              <a:gdLst/>
              <a:ahLst/>
              <a:cxnLst/>
              <a:rect l="l" t="t" r="r" b="b"/>
              <a:pathLst>
                <a:path w="10332" h="9359" extrusionOk="0">
                  <a:moveTo>
                    <a:pt x="8729" y="0"/>
                  </a:moveTo>
                  <a:lnTo>
                    <a:pt x="8099" y="5867"/>
                  </a:lnTo>
                  <a:cubicBezTo>
                    <a:pt x="8099" y="6554"/>
                    <a:pt x="6440" y="8243"/>
                    <a:pt x="3578" y="8243"/>
                  </a:cubicBezTo>
                  <a:cubicBezTo>
                    <a:pt x="3475" y="8245"/>
                    <a:pt x="3373" y="8246"/>
                    <a:pt x="3271" y="8246"/>
                  </a:cubicBezTo>
                  <a:cubicBezTo>
                    <a:pt x="2171" y="8246"/>
                    <a:pt x="1074" y="8109"/>
                    <a:pt x="0" y="7899"/>
                  </a:cubicBezTo>
                  <a:lnTo>
                    <a:pt x="0" y="8100"/>
                  </a:lnTo>
                  <a:cubicBezTo>
                    <a:pt x="0" y="8786"/>
                    <a:pt x="2290" y="9359"/>
                    <a:pt x="5152" y="9359"/>
                  </a:cubicBezTo>
                  <a:cubicBezTo>
                    <a:pt x="8014" y="9359"/>
                    <a:pt x="10332" y="8786"/>
                    <a:pt x="10332" y="8100"/>
                  </a:cubicBezTo>
                  <a:lnTo>
                    <a:pt x="10332" y="888"/>
                  </a:lnTo>
                  <a:cubicBezTo>
                    <a:pt x="10332" y="544"/>
                    <a:pt x="9731" y="229"/>
                    <a:pt x="8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125794" y="2782590"/>
              <a:ext cx="894336" cy="215017"/>
            </a:xfrm>
            <a:custGeom>
              <a:avLst/>
              <a:gdLst/>
              <a:ahLst/>
              <a:cxnLst/>
              <a:rect l="l" t="t" r="r" b="b"/>
              <a:pathLst>
                <a:path w="10361" h="2491" extrusionOk="0">
                  <a:moveTo>
                    <a:pt x="5181" y="1"/>
                  </a:moveTo>
                  <a:cubicBezTo>
                    <a:pt x="2319" y="1"/>
                    <a:pt x="1" y="545"/>
                    <a:pt x="1" y="1232"/>
                  </a:cubicBezTo>
                  <a:cubicBezTo>
                    <a:pt x="1" y="1947"/>
                    <a:pt x="2319" y="2491"/>
                    <a:pt x="5181" y="2491"/>
                  </a:cubicBezTo>
                  <a:cubicBezTo>
                    <a:pt x="8043" y="2491"/>
                    <a:pt x="10361" y="1947"/>
                    <a:pt x="10361" y="1232"/>
                  </a:cubicBezTo>
                  <a:cubicBezTo>
                    <a:pt x="10361" y="545"/>
                    <a:pt x="8043"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229547" y="2807363"/>
              <a:ext cx="689332" cy="145790"/>
            </a:xfrm>
            <a:custGeom>
              <a:avLst/>
              <a:gdLst/>
              <a:ahLst/>
              <a:cxnLst/>
              <a:rect l="l" t="t" r="r" b="b"/>
              <a:pathLst>
                <a:path w="7986" h="1689" extrusionOk="0">
                  <a:moveTo>
                    <a:pt x="3979" y="0"/>
                  </a:moveTo>
                  <a:cubicBezTo>
                    <a:pt x="1775" y="0"/>
                    <a:pt x="1" y="372"/>
                    <a:pt x="1" y="830"/>
                  </a:cubicBezTo>
                  <a:cubicBezTo>
                    <a:pt x="1" y="1317"/>
                    <a:pt x="1775" y="1689"/>
                    <a:pt x="3979" y="1689"/>
                  </a:cubicBezTo>
                  <a:cubicBezTo>
                    <a:pt x="6182" y="1689"/>
                    <a:pt x="7985" y="1317"/>
                    <a:pt x="7985" y="830"/>
                  </a:cubicBezTo>
                  <a:cubicBezTo>
                    <a:pt x="7985" y="372"/>
                    <a:pt x="6182" y="0"/>
                    <a:pt x="3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550733" y="2769815"/>
              <a:ext cx="51963" cy="124384"/>
            </a:xfrm>
            <a:custGeom>
              <a:avLst/>
              <a:gdLst/>
              <a:ahLst/>
              <a:cxnLst/>
              <a:rect l="l" t="t" r="r" b="b"/>
              <a:pathLst>
                <a:path w="602" h="1441" extrusionOk="0">
                  <a:moveTo>
                    <a:pt x="494" y="0"/>
                  </a:moveTo>
                  <a:cubicBezTo>
                    <a:pt x="458" y="0"/>
                    <a:pt x="458" y="63"/>
                    <a:pt x="458" y="63"/>
                  </a:cubicBezTo>
                  <a:cubicBezTo>
                    <a:pt x="372" y="120"/>
                    <a:pt x="286" y="178"/>
                    <a:pt x="229" y="235"/>
                  </a:cubicBezTo>
                  <a:cubicBezTo>
                    <a:pt x="0" y="407"/>
                    <a:pt x="115" y="1408"/>
                    <a:pt x="115" y="1408"/>
                  </a:cubicBezTo>
                  <a:cubicBezTo>
                    <a:pt x="130" y="1432"/>
                    <a:pt x="150" y="1440"/>
                    <a:pt x="171" y="1440"/>
                  </a:cubicBezTo>
                  <a:cubicBezTo>
                    <a:pt x="226" y="1440"/>
                    <a:pt x="286" y="1380"/>
                    <a:pt x="286" y="1380"/>
                  </a:cubicBezTo>
                  <a:cubicBezTo>
                    <a:pt x="200" y="1065"/>
                    <a:pt x="200" y="721"/>
                    <a:pt x="286" y="407"/>
                  </a:cubicBezTo>
                  <a:cubicBezTo>
                    <a:pt x="315" y="321"/>
                    <a:pt x="515" y="263"/>
                    <a:pt x="572" y="263"/>
                  </a:cubicBezTo>
                  <a:cubicBezTo>
                    <a:pt x="601" y="263"/>
                    <a:pt x="572" y="34"/>
                    <a:pt x="515" y="6"/>
                  </a:cubicBezTo>
                  <a:cubicBezTo>
                    <a:pt x="507" y="2"/>
                    <a:pt x="500" y="0"/>
                    <a:pt x="494"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653986" y="3059323"/>
              <a:ext cx="662142" cy="620105"/>
            </a:xfrm>
            <a:custGeom>
              <a:avLst/>
              <a:gdLst/>
              <a:ahLst/>
              <a:cxnLst/>
              <a:rect l="l" t="t" r="r" b="b"/>
              <a:pathLst>
                <a:path w="7671" h="7184" extrusionOk="0">
                  <a:moveTo>
                    <a:pt x="3835" y="0"/>
                  </a:moveTo>
                  <a:cubicBezTo>
                    <a:pt x="1717" y="0"/>
                    <a:pt x="0" y="401"/>
                    <a:pt x="0" y="916"/>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653986" y="3059323"/>
              <a:ext cx="662142" cy="620105"/>
            </a:xfrm>
            <a:custGeom>
              <a:avLst/>
              <a:gdLst/>
              <a:ahLst/>
              <a:cxnLst/>
              <a:rect l="l" t="t" r="r" b="b"/>
              <a:pathLst>
                <a:path w="7671" h="7184" extrusionOk="0">
                  <a:moveTo>
                    <a:pt x="3664" y="0"/>
                  </a:moveTo>
                  <a:lnTo>
                    <a:pt x="3320" y="2776"/>
                  </a:lnTo>
                  <a:cubicBezTo>
                    <a:pt x="3320" y="3292"/>
                    <a:pt x="2118" y="4751"/>
                    <a:pt x="0" y="4751"/>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653986" y="3081506"/>
              <a:ext cx="662142" cy="597921"/>
            </a:xfrm>
            <a:custGeom>
              <a:avLst/>
              <a:gdLst/>
              <a:ahLst/>
              <a:cxnLst/>
              <a:rect l="l" t="t" r="r" b="b"/>
              <a:pathLst>
                <a:path w="7671" h="6927" extrusionOk="0">
                  <a:moveTo>
                    <a:pt x="6497" y="1"/>
                  </a:moveTo>
                  <a:lnTo>
                    <a:pt x="6010" y="4351"/>
                  </a:lnTo>
                  <a:cubicBezTo>
                    <a:pt x="6010" y="4866"/>
                    <a:pt x="4780" y="6125"/>
                    <a:pt x="2662" y="6125"/>
                  </a:cubicBezTo>
                  <a:cubicBezTo>
                    <a:pt x="1775" y="6125"/>
                    <a:pt x="859" y="6040"/>
                    <a:pt x="0" y="5868"/>
                  </a:cubicBezTo>
                  <a:lnTo>
                    <a:pt x="0" y="6011"/>
                  </a:lnTo>
                  <a:cubicBezTo>
                    <a:pt x="0" y="6526"/>
                    <a:pt x="1717" y="6927"/>
                    <a:pt x="3835" y="6927"/>
                  </a:cubicBezTo>
                  <a:cubicBezTo>
                    <a:pt x="5953" y="6927"/>
                    <a:pt x="7670" y="6526"/>
                    <a:pt x="7670" y="6011"/>
                  </a:cubicBezTo>
                  <a:lnTo>
                    <a:pt x="7670" y="659"/>
                  </a:lnTo>
                  <a:cubicBezTo>
                    <a:pt x="7670" y="402"/>
                    <a:pt x="7212" y="173"/>
                    <a:pt x="6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653986" y="3059323"/>
              <a:ext cx="662142" cy="160637"/>
            </a:xfrm>
            <a:custGeom>
              <a:avLst/>
              <a:gdLst/>
              <a:ahLst/>
              <a:cxnLst/>
              <a:rect l="l" t="t" r="r" b="b"/>
              <a:pathLst>
                <a:path w="7671" h="1861" extrusionOk="0">
                  <a:moveTo>
                    <a:pt x="3835" y="0"/>
                  </a:moveTo>
                  <a:cubicBezTo>
                    <a:pt x="1717" y="0"/>
                    <a:pt x="0" y="401"/>
                    <a:pt x="0" y="916"/>
                  </a:cubicBezTo>
                  <a:cubicBezTo>
                    <a:pt x="0" y="1431"/>
                    <a:pt x="1717" y="1861"/>
                    <a:pt x="3835" y="1861"/>
                  </a:cubicBezTo>
                  <a:cubicBezTo>
                    <a:pt x="5953" y="1861"/>
                    <a:pt x="7670" y="1431"/>
                    <a:pt x="7670" y="916"/>
                  </a:cubicBezTo>
                  <a:cubicBezTo>
                    <a:pt x="7670" y="401"/>
                    <a:pt x="5953" y="0"/>
                    <a:pt x="3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728046" y="3076586"/>
              <a:ext cx="511518" cy="108760"/>
            </a:xfrm>
            <a:custGeom>
              <a:avLst/>
              <a:gdLst/>
              <a:ahLst/>
              <a:cxnLst/>
              <a:rect l="l" t="t" r="r" b="b"/>
              <a:pathLst>
                <a:path w="5926" h="1260" extrusionOk="0">
                  <a:moveTo>
                    <a:pt x="2977" y="1"/>
                  </a:moveTo>
                  <a:cubicBezTo>
                    <a:pt x="1346" y="1"/>
                    <a:pt x="1" y="287"/>
                    <a:pt x="1" y="630"/>
                  </a:cubicBezTo>
                  <a:cubicBezTo>
                    <a:pt x="1" y="974"/>
                    <a:pt x="1346" y="1260"/>
                    <a:pt x="2977" y="1260"/>
                  </a:cubicBezTo>
                  <a:cubicBezTo>
                    <a:pt x="4609" y="1260"/>
                    <a:pt x="5925" y="1002"/>
                    <a:pt x="5925" y="630"/>
                  </a:cubicBezTo>
                  <a:cubicBezTo>
                    <a:pt x="5925" y="287"/>
                    <a:pt x="4609" y="1"/>
                    <a:pt x="2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967662" y="3051209"/>
              <a:ext cx="39620" cy="90547"/>
            </a:xfrm>
            <a:custGeom>
              <a:avLst/>
              <a:gdLst/>
              <a:ahLst/>
              <a:cxnLst/>
              <a:rect l="l" t="t" r="r" b="b"/>
              <a:pathLst>
                <a:path w="459" h="1049" extrusionOk="0">
                  <a:moveTo>
                    <a:pt x="359" y="0"/>
                  </a:moveTo>
                  <a:cubicBezTo>
                    <a:pt x="344" y="0"/>
                    <a:pt x="344" y="37"/>
                    <a:pt x="344" y="37"/>
                  </a:cubicBezTo>
                  <a:cubicBezTo>
                    <a:pt x="287" y="66"/>
                    <a:pt x="230" y="123"/>
                    <a:pt x="173" y="180"/>
                  </a:cubicBezTo>
                  <a:cubicBezTo>
                    <a:pt x="1" y="295"/>
                    <a:pt x="87" y="1010"/>
                    <a:pt x="87" y="1010"/>
                  </a:cubicBezTo>
                  <a:cubicBezTo>
                    <a:pt x="106" y="1039"/>
                    <a:pt x="125" y="1048"/>
                    <a:pt x="142" y="1048"/>
                  </a:cubicBezTo>
                  <a:cubicBezTo>
                    <a:pt x="176" y="1048"/>
                    <a:pt x="201" y="1010"/>
                    <a:pt x="201" y="1010"/>
                  </a:cubicBezTo>
                  <a:cubicBezTo>
                    <a:pt x="144" y="781"/>
                    <a:pt x="144" y="524"/>
                    <a:pt x="201" y="295"/>
                  </a:cubicBezTo>
                  <a:cubicBezTo>
                    <a:pt x="230" y="209"/>
                    <a:pt x="402" y="180"/>
                    <a:pt x="430" y="180"/>
                  </a:cubicBezTo>
                  <a:cubicBezTo>
                    <a:pt x="459" y="180"/>
                    <a:pt x="430" y="8"/>
                    <a:pt x="373" y="8"/>
                  </a:cubicBezTo>
                  <a:cubicBezTo>
                    <a:pt x="367" y="3"/>
                    <a:pt x="363" y="0"/>
                    <a:pt x="35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2682521" y="2998555"/>
              <a:ext cx="1886987" cy="649108"/>
            </a:xfrm>
            <a:custGeom>
              <a:avLst/>
              <a:gdLst/>
              <a:ahLst/>
              <a:cxnLst/>
              <a:rect l="l" t="t" r="r" b="b"/>
              <a:pathLst>
                <a:path w="21861" h="7520" extrusionOk="0">
                  <a:moveTo>
                    <a:pt x="8991" y="1"/>
                  </a:moveTo>
                  <a:cubicBezTo>
                    <a:pt x="8382" y="1"/>
                    <a:pt x="7767" y="7"/>
                    <a:pt x="7150" y="17"/>
                  </a:cubicBezTo>
                  <a:cubicBezTo>
                    <a:pt x="482" y="103"/>
                    <a:pt x="139" y="3394"/>
                    <a:pt x="139" y="3394"/>
                  </a:cubicBezTo>
                  <a:cubicBezTo>
                    <a:pt x="0" y="6732"/>
                    <a:pt x="5358" y="7520"/>
                    <a:pt x="10460" y="7520"/>
                  </a:cubicBezTo>
                  <a:cubicBezTo>
                    <a:pt x="13802" y="7520"/>
                    <a:pt x="17034" y="7182"/>
                    <a:pt x="18541" y="7001"/>
                  </a:cubicBezTo>
                  <a:cubicBezTo>
                    <a:pt x="19400" y="6886"/>
                    <a:pt x="20201" y="6485"/>
                    <a:pt x="20802" y="5884"/>
                  </a:cubicBezTo>
                  <a:cubicBezTo>
                    <a:pt x="21632" y="5112"/>
                    <a:pt x="21861" y="3938"/>
                    <a:pt x="21403" y="2937"/>
                  </a:cubicBezTo>
                  <a:cubicBezTo>
                    <a:pt x="20416" y="573"/>
                    <a:pt x="14974" y="1"/>
                    <a:pt x="8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2682521" y="3007446"/>
              <a:ext cx="1889490" cy="642720"/>
            </a:xfrm>
            <a:custGeom>
              <a:avLst/>
              <a:gdLst/>
              <a:ahLst/>
              <a:cxnLst/>
              <a:rect l="l" t="t" r="r" b="b"/>
              <a:pathLst>
                <a:path w="21890" h="7446" extrusionOk="0">
                  <a:moveTo>
                    <a:pt x="12846" y="0"/>
                  </a:moveTo>
                  <a:cubicBezTo>
                    <a:pt x="12703" y="487"/>
                    <a:pt x="12445" y="945"/>
                    <a:pt x="12102" y="1317"/>
                  </a:cubicBezTo>
                  <a:cubicBezTo>
                    <a:pt x="11472" y="1946"/>
                    <a:pt x="10671" y="2347"/>
                    <a:pt x="9812" y="2433"/>
                  </a:cubicBezTo>
                  <a:cubicBezTo>
                    <a:pt x="7032" y="2784"/>
                    <a:pt x="4231" y="2959"/>
                    <a:pt x="1427" y="2959"/>
                  </a:cubicBezTo>
                  <a:cubicBezTo>
                    <a:pt x="1026" y="2959"/>
                    <a:pt x="625" y="2955"/>
                    <a:pt x="225" y="2948"/>
                  </a:cubicBezTo>
                  <a:cubicBezTo>
                    <a:pt x="167" y="3063"/>
                    <a:pt x="139" y="3177"/>
                    <a:pt x="139" y="3320"/>
                  </a:cubicBezTo>
                  <a:cubicBezTo>
                    <a:pt x="0" y="6657"/>
                    <a:pt x="5358" y="7446"/>
                    <a:pt x="10460" y="7446"/>
                  </a:cubicBezTo>
                  <a:cubicBezTo>
                    <a:pt x="13802" y="7446"/>
                    <a:pt x="17034" y="7107"/>
                    <a:pt x="18541" y="6926"/>
                  </a:cubicBezTo>
                  <a:cubicBezTo>
                    <a:pt x="19400" y="6812"/>
                    <a:pt x="20201" y="6411"/>
                    <a:pt x="20802" y="5810"/>
                  </a:cubicBezTo>
                  <a:cubicBezTo>
                    <a:pt x="21632" y="5037"/>
                    <a:pt x="21889" y="3835"/>
                    <a:pt x="21403" y="2834"/>
                  </a:cubicBezTo>
                  <a:cubicBezTo>
                    <a:pt x="20630" y="973"/>
                    <a:pt x="17167" y="229"/>
                    <a:pt x="12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2711783" y="3074169"/>
              <a:ext cx="1857725" cy="574011"/>
            </a:xfrm>
            <a:custGeom>
              <a:avLst/>
              <a:gdLst/>
              <a:ahLst/>
              <a:cxnLst/>
              <a:rect l="l" t="t" r="r" b="b"/>
              <a:pathLst>
                <a:path w="21522" h="6650" extrusionOk="0">
                  <a:moveTo>
                    <a:pt x="17944" y="0"/>
                  </a:moveTo>
                  <a:lnTo>
                    <a:pt x="17944" y="0"/>
                  </a:lnTo>
                  <a:cubicBezTo>
                    <a:pt x="18288" y="944"/>
                    <a:pt x="18030" y="2032"/>
                    <a:pt x="17286" y="2747"/>
                  </a:cubicBezTo>
                  <a:cubicBezTo>
                    <a:pt x="16685" y="3348"/>
                    <a:pt x="15884" y="3749"/>
                    <a:pt x="15025" y="3864"/>
                  </a:cubicBezTo>
                  <a:cubicBezTo>
                    <a:pt x="13506" y="4045"/>
                    <a:pt x="10254" y="4389"/>
                    <a:pt x="6901" y="4389"/>
                  </a:cubicBezTo>
                  <a:cubicBezTo>
                    <a:pt x="4441" y="4389"/>
                    <a:pt x="1926" y="4204"/>
                    <a:pt x="0" y="3635"/>
                  </a:cubicBezTo>
                  <a:lnTo>
                    <a:pt x="0" y="3635"/>
                  </a:lnTo>
                  <a:cubicBezTo>
                    <a:pt x="982" y="6041"/>
                    <a:pt x="5643" y="6649"/>
                    <a:pt x="10112" y="6649"/>
                  </a:cubicBezTo>
                  <a:cubicBezTo>
                    <a:pt x="13457" y="6649"/>
                    <a:pt x="16695" y="6308"/>
                    <a:pt x="18202" y="6125"/>
                  </a:cubicBezTo>
                  <a:cubicBezTo>
                    <a:pt x="19089" y="6010"/>
                    <a:pt x="19890" y="5609"/>
                    <a:pt x="20491" y="5008"/>
                  </a:cubicBezTo>
                  <a:cubicBezTo>
                    <a:pt x="21293" y="4236"/>
                    <a:pt x="21522" y="3062"/>
                    <a:pt x="21064" y="2061"/>
                  </a:cubicBezTo>
                  <a:cubicBezTo>
                    <a:pt x="20663" y="1088"/>
                    <a:pt x="19547" y="429"/>
                    <a:pt x="17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2770996" y="3151250"/>
              <a:ext cx="111263" cy="75614"/>
            </a:xfrm>
            <a:custGeom>
              <a:avLst/>
              <a:gdLst/>
              <a:ahLst/>
              <a:cxnLst/>
              <a:rect l="l" t="t" r="r" b="b"/>
              <a:pathLst>
                <a:path w="1289" h="876" extrusionOk="0">
                  <a:moveTo>
                    <a:pt x="1013" y="1"/>
                  </a:moveTo>
                  <a:cubicBezTo>
                    <a:pt x="866" y="1"/>
                    <a:pt x="666" y="70"/>
                    <a:pt x="488" y="195"/>
                  </a:cubicBezTo>
                  <a:cubicBezTo>
                    <a:pt x="173" y="366"/>
                    <a:pt x="1" y="652"/>
                    <a:pt x="87" y="796"/>
                  </a:cubicBezTo>
                  <a:cubicBezTo>
                    <a:pt x="119" y="850"/>
                    <a:pt x="184" y="875"/>
                    <a:pt x="270" y="875"/>
                  </a:cubicBezTo>
                  <a:cubicBezTo>
                    <a:pt x="410" y="875"/>
                    <a:pt x="606" y="806"/>
                    <a:pt x="802" y="681"/>
                  </a:cubicBezTo>
                  <a:cubicBezTo>
                    <a:pt x="1117" y="481"/>
                    <a:pt x="1289" y="223"/>
                    <a:pt x="1203" y="80"/>
                  </a:cubicBezTo>
                  <a:cubicBezTo>
                    <a:pt x="1171" y="26"/>
                    <a:pt x="1101" y="1"/>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2758653" y="2654237"/>
              <a:ext cx="1752073" cy="511345"/>
            </a:xfrm>
            <a:custGeom>
              <a:avLst/>
              <a:gdLst/>
              <a:ahLst/>
              <a:cxnLst/>
              <a:rect l="l" t="t" r="r" b="b"/>
              <a:pathLst>
                <a:path w="20298" h="5924" extrusionOk="0">
                  <a:moveTo>
                    <a:pt x="9092" y="0"/>
                  </a:moveTo>
                  <a:cubicBezTo>
                    <a:pt x="8360" y="0"/>
                    <a:pt x="7615" y="37"/>
                    <a:pt x="6869" y="114"/>
                  </a:cubicBezTo>
                  <a:cubicBezTo>
                    <a:pt x="1" y="830"/>
                    <a:pt x="2806" y="3434"/>
                    <a:pt x="2806" y="3434"/>
                  </a:cubicBezTo>
                  <a:cubicBezTo>
                    <a:pt x="3997" y="5143"/>
                    <a:pt x="7823" y="5924"/>
                    <a:pt x="11418" y="5924"/>
                  </a:cubicBezTo>
                  <a:cubicBezTo>
                    <a:pt x="14386" y="5924"/>
                    <a:pt x="17196" y="5391"/>
                    <a:pt x="18231" y="4407"/>
                  </a:cubicBezTo>
                  <a:cubicBezTo>
                    <a:pt x="20298" y="2443"/>
                    <a:pt x="15109" y="0"/>
                    <a:pt x="9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2958822" y="2686261"/>
              <a:ext cx="1509434" cy="480357"/>
            </a:xfrm>
            <a:custGeom>
              <a:avLst/>
              <a:gdLst/>
              <a:ahLst/>
              <a:cxnLst/>
              <a:rect l="l" t="t" r="r" b="b"/>
              <a:pathLst>
                <a:path w="17487" h="5565" extrusionOk="0">
                  <a:moveTo>
                    <a:pt x="10789" y="1"/>
                  </a:moveTo>
                  <a:lnTo>
                    <a:pt x="10789" y="1"/>
                  </a:lnTo>
                  <a:cubicBezTo>
                    <a:pt x="10818" y="401"/>
                    <a:pt x="10646" y="802"/>
                    <a:pt x="10332" y="1060"/>
                  </a:cubicBezTo>
                  <a:cubicBezTo>
                    <a:pt x="9285" y="2066"/>
                    <a:pt x="6470" y="2600"/>
                    <a:pt x="3494" y="2600"/>
                  </a:cubicBezTo>
                  <a:cubicBezTo>
                    <a:pt x="2322" y="2600"/>
                    <a:pt x="1124" y="2517"/>
                    <a:pt x="0" y="2348"/>
                  </a:cubicBezTo>
                  <a:lnTo>
                    <a:pt x="0" y="2348"/>
                  </a:lnTo>
                  <a:cubicBezTo>
                    <a:pt x="115" y="2605"/>
                    <a:pt x="258" y="2834"/>
                    <a:pt x="487" y="3063"/>
                  </a:cubicBezTo>
                  <a:cubicBezTo>
                    <a:pt x="1680" y="4775"/>
                    <a:pt x="5519" y="5565"/>
                    <a:pt x="9120" y="5565"/>
                  </a:cubicBezTo>
                  <a:cubicBezTo>
                    <a:pt x="12080" y="5565"/>
                    <a:pt x="14879" y="5031"/>
                    <a:pt x="15912" y="4036"/>
                  </a:cubicBezTo>
                  <a:cubicBezTo>
                    <a:pt x="17486" y="2548"/>
                    <a:pt x="14825" y="745"/>
                    <a:pt x="10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2998269" y="2775253"/>
              <a:ext cx="1425534" cy="391364"/>
            </a:xfrm>
            <a:custGeom>
              <a:avLst/>
              <a:gdLst/>
              <a:ahLst/>
              <a:cxnLst/>
              <a:rect l="l" t="t" r="r" b="b"/>
              <a:pathLst>
                <a:path w="16515" h="4534" extrusionOk="0">
                  <a:moveTo>
                    <a:pt x="13824" y="0"/>
                  </a:moveTo>
                  <a:lnTo>
                    <a:pt x="13824" y="0"/>
                  </a:lnTo>
                  <a:cubicBezTo>
                    <a:pt x="14196" y="515"/>
                    <a:pt x="14110" y="1231"/>
                    <a:pt x="13595" y="1631"/>
                  </a:cubicBezTo>
                  <a:cubicBezTo>
                    <a:pt x="12543" y="2621"/>
                    <a:pt x="9723" y="3154"/>
                    <a:pt x="6749" y="3154"/>
                  </a:cubicBezTo>
                  <a:cubicBezTo>
                    <a:pt x="4305" y="3154"/>
                    <a:pt x="1757" y="2794"/>
                    <a:pt x="1" y="2032"/>
                  </a:cubicBezTo>
                  <a:lnTo>
                    <a:pt x="1" y="2032"/>
                  </a:lnTo>
                  <a:cubicBezTo>
                    <a:pt x="1210" y="3744"/>
                    <a:pt x="5048" y="4534"/>
                    <a:pt x="8648" y="4534"/>
                  </a:cubicBezTo>
                  <a:cubicBezTo>
                    <a:pt x="11609" y="4534"/>
                    <a:pt x="14409" y="4000"/>
                    <a:pt x="15455" y="3005"/>
                  </a:cubicBezTo>
                  <a:cubicBezTo>
                    <a:pt x="16514" y="2003"/>
                    <a:pt x="15684" y="887"/>
                    <a:pt x="13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3018035" y="2757558"/>
              <a:ext cx="252133" cy="75787"/>
            </a:xfrm>
            <a:custGeom>
              <a:avLst/>
              <a:gdLst/>
              <a:ahLst/>
              <a:cxnLst/>
              <a:rect l="l" t="t" r="r" b="b"/>
              <a:pathLst>
                <a:path w="2921" h="878" extrusionOk="0">
                  <a:moveTo>
                    <a:pt x="2350" y="1"/>
                  </a:moveTo>
                  <a:cubicBezTo>
                    <a:pt x="2086" y="1"/>
                    <a:pt x="1744" y="37"/>
                    <a:pt x="1375" y="119"/>
                  </a:cubicBezTo>
                  <a:cubicBezTo>
                    <a:pt x="602" y="291"/>
                    <a:pt x="1" y="577"/>
                    <a:pt x="58" y="749"/>
                  </a:cubicBezTo>
                  <a:cubicBezTo>
                    <a:pt x="87" y="835"/>
                    <a:pt x="273" y="878"/>
                    <a:pt x="545" y="878"/>
                  </a:cubicBezTo>
                  <a:cubicBezTo>
                    <a:pt x="817" y="878"/>
                    <a:pt x="1174" y="835"/>
                    <a:pt x="1546" y="749"/>
                  </a:cubicBezTo>
                  <a:cubicBezTo>
                    <a:pt x="2319" y="577"/>
                    <a:pt x="2920" y="291"/>
                    <a:pt x="2863" y="119"/>
                  </a:cubicBezTo>
                  <a:cubicBezTo>
                    <a:pt x="2833" y="44"/>
                    <a:pt x="2639" y="1"/>
                    <a:pt x="2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3069912" y="2357134"/>
              <a:ext cx="1184880" cy="439529"/>
            </a:xfrm>
            <a:custGeom>
              <a:avLst/>
              <a:gdLst/>
              <a:ahLst/>
              <a:cxnLst/>
              <a:rect l="l" t="t" r="r" b="b"/>
              <a:pathLst>
                <a:path w="13727" h="5092" extrusionOk="0">
                  <a:moveTo>
                    <a:pt x="6542" y="1"/>
                  </a:moveTo>
                  <a:cubicBezTo>
                    <a:pt x="3525" y="1"/>
                    <a:pt x="328" y="422"/>
                    <a:pt x="173" y="2011"/>
                  </a:cubicBezTo>
                  <a:cubicBezTo>
                    <a:pt x="173" y="2011"/>
                    <a:pt x="1" y="4443"/>
                    <a:pt x="6870" y="5016"/>
                  </a:cubicBezTo>
                  <a:cubicBezTo>
                    <a:pt x="7497" y="5068"/>
                    <a:pt x="8065" y="5091"/>
                    <a:pt x="8579" y="5091"/>
                  </a:cubicBezTo>
                  <a:cubicBezTo>
                    <a:pt x="13727" y="5091"/>
                    <a:pt x="13538" y="2726"/>
                    <a:pt x="13538" y="2726"/>
                  </a:cubicBezTo>
                  <a:cubicBezTo>
                    <a:pt x="13538" y="2726"/>
                    <a:pt x="13509" y="580"/>
                    <a:pt x="10390" y="208"/>
                  </a:cubicBezTo>
                  <a:cubicBezTo>
                    <a:pt x="9382" y="97"/>
                    <a:pt x="7982" y="1"/>
                    <a:pt x="6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3084758" y="2380008"/>
              <a:ext cx="1170034" cy="416655"/>
            </a:xfrm>
            <a:custGeom>
              <a:avLst/>
              <a:gdLst/>
              <a:ahLst/>
              <a:cxnLst/>
              <a:rect l="l" t="t" r="r" b="b"/>
              <a:pathLst>
                <a:path w="13555" h="4827" extrusionOk="0">
                  <a:moveTo>
                    <a:pt x="10504" y="0"/>
                  </a:moveTo>
                  <a:cubicBezTo>
                    <a:pt x="10532" y="57"/>
                    <a:pt x="10532" y="143"/>
                    <a:pt x="10532" y="200"/>
                  </a:cubicBezTo>
                  <a:cubicBezTo>
                    <a:pt x="10532" y="200"/>
                    <a:pt x="10722" y="2566"/>
                    <a:pt x="5574" y="2566"/>
                  </a:cubicBezTo>
                  <a:cubicBezTo>
                    <a:pt x="5059" y="2566"/>
                    <a:pt x="4491" y="2542"/>
                    <a:pt x="3864" y="2490"/>
                  </a:cubicBezTo>
                  <a:cubicBezTo>
                    <a:pt x="2548" y="2404"/>
                    <a:pt x="1260" y="2175"/>
                    <a:pt x="1" y="1803"/>
                  </a:cubicBezTo>
                  <a:lnTo>
                    <a:pt x="1" y="1803"/>
                  </a:lnTo>
                  <a:cubicBezTo>
                    <a:pt x="58" y="2204"/>
                    <a:pt x="516" y="4236"/>
                    <a:pt x="6698" y="4751"/>
                  </a:cubicBezTo>
                  <a:cubicBezTo>
                    <a:pt x="7325" y="4803"/>
                    <a:pt x="7893" y="4826"/>
                    <a:pt x="8407" y="4826"/>
                  </a:cubicBezTo>
                  <a:cubicBezTo>
                    <a:pt x="13555" y="4826"/>
                    <a:pt x="13366" y="2461"/>
                    <a:pt x="13366" y="2461"/>
                  </a:cubicBezTo>
                  <a:cubicBezTo>
                    <a:pt x="13366" y="2461"/>
                    <a:pt x="13337" y="487"/>
                    <a:pt x="10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3084758" y="2473835"/>
              <a:ext cx="1170034" cy="322827"/>
            </a:xfrm>
            <a:custGeom>
              <a:avLst/>
              <a:gdLst/>
              <a:ahLst/>
              <a:cxnLst/>
              <a:rect l="l" t="t" r="r" b="b"/>
              <a:pathLst>
                <a:path w="13555" h="3740" extrusionOk="0">
                  <a:moveTo>
                    <a:pt x="12736" y="1"/>
                  </a:moveTo>
                  <a:lnTo>
                    <a:pt x="12736" y="1"/>
                  </a:lnTo>
                  <a:cubicBezTo>
                    <a:pt x="12765" y="86"/>
                    <a:pt x="12765" y="172"/>
                    <a:pt x="12793" y="287"/>
                  </a:cubicBezTo>
                  <a:cubicBezTo>
                    <a:pt x="12793" y="287"/>
                    <a:pt x="12959" y="2652"/>
                    <a:pt x="7829" y="2652"/>
                  </a:cubicBezTo>
                  <a:cubicBezTo>
                    <a:pt x="7316" y="2652"/>
                    <a:pt x="6750" y="2628"/>
                    <a:pt x="6125" y="2576"/>
                  </a:cubicBezTo>
                  <a:cubicBezTo>
                    <a:pt x="2405" y="2261"/>
                    <a:pt x="745" y="1403"/>
                    <a:pt x="1" y="687"/>
                  </a:cubicBezTo>
                  <a:lnTo>
                    <a:pt x="1" y="687"/>
                  </a:lnTo>
                  <a:cubicBezTo>
                    <a:pt x="1" y="1031"/>
                    <a:pt x="401" y="3149"/>
                    <a:pt x="6698" y="3664"/>
                  </a:cubicBezTo>
                  <a:cubicBezTo>
                    <a:pt x="7325" y="3716"/>
                    <a:pt x="7893" y="3739"/>
                    <a:pt x="8407" y="3739"/>
                  </a:cubicBezTo>
                  <a:cubicBezTo>
                    <a:pt x="13555" y="3739"/>
                    <a:pt x="13366" y="1374"/>
                    <a:pt x="13366" y="1374"/>
                  </a:cubicBezTo>
                  <a:cubicBezTo>
                    <a:pt x="13337" y="859"/>
                    <a:pt x="13108" y="373"/>
                    <a:pt x="1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141555" y="2491702"/>
              <a:ext cx="170563" cy="47993"/>
            </a:xfrm>
            <a:custGeom>
              <a:avLst/>
              <a:gdLst/>
              <a:ahLst/>
              <a:cxnLst/>
              <a:rect l="l" t="t" r="r" b="b"/>
              <a:pathLst>
                <a:path w="1976" h="556" extrusionOk="0">
                  <a:moveTo>
                    <a:pt x="621" y="1"/>
                  </a:moveTo>
                  <a:cubicBezTo>
                    <a:pt x="279" y="1"/>
                    <a:pt x="22" y="59"/>
                    <a:pt x="1" y="166"/>
                  </a:cubicBezTo>
                  <a:cubicBezTo>
                    <a:pt x="1" y="309"/>
                    <a:pt x="430" y="480"/>
                    <a:pt x="974" y="538"/>
                  </a:cubicBezTo>
                  <a:cubicBezTo>
                    <a:pt x="1084" y="550"/>
                    <a:pt x="1191" y="556"/>
                    <a:pt x="1292" y="556"/>
                  </a:cubicBezTo>
                  <a:cubicBezTo>
                    <a:pt x="1664" y="556"/>
                    <a:pt x="1947" y="478"/>
                    <a:pt x="1947" y="366"/>
                  </a:cubicBezTo>
                  <a:cubicBezTo>
                    <a:pt x="1976" y="223"/>
                    <a:pt x="1546" y="80"/>
                    <a:pt x="1003" y="22"/>
                  </a:cubicBezTo>
                  <a:cubicBezTo>
                    <a:pt x="869" y="8"/>
                    <a:pt x="740"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3334301" y="2535637"/>
              <a:ext cx="64307" cy="29693"/>
            </a:xfrm>
            <a:custGeom>
              <a:avLst/>
              <a:gdLst/>
              <a:ahLst/>
              <a:cxnLst/>
              <a:rect l="l" t="t" r="r" b="b"/>
              <a:pathLst>
                <a:path w="745" h="344" extrusionOk="0">
                  <a:moveTo>
                    <a:pt x="372" y="0"/>
                  </a:moveTo>
                  <a:cubicBezTo>
                    <a:pt x="172" y="0"/>
                    <a:pt x="0" y="57"/>
                    <a:pt x="0" y="143"/>
                  </a:cubicBezTo>
                  <a:cubicBezTo>
                    <a:pt x="0" y="229"/>
                    <a:pt x="172" y="315"/>
                    <a:pt x="372" y="343"/>
                  </a:cubicBezTo>
                  <a:cubicBezTo>
                    <a:pt x="573" y="343"/>
                    <a:pt x="744" y="286"/>
                    <a:pt x="744" y="200"/>
                  </a:cubicBezTo>
                  <a:cubicBezTo>
                    <a:pt x="744" y="86"/>
                    <a:pt x="544" y="29"/>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3156401" y="2129430"/>
              <a:ext cx="965979" cy="287696"/>
            </a:xfrm>
            <a:custGeom>
              <a:avLst/>
              <a:gdLst/>
              <a:ahLst/>
              <a:cxnLst/>
              <a:rect l="l" t="t" r="r" b="b"/>
              <a:pathLst>
                <a:path w="11191" h="3333" extrusionOk="0">
                  <a:moveTo>
                    <a:pt x="6563" y="0"/>
                  </a:moveTo>
                  <a:cubicBezTo>
                    <a:pt x="5968" y="0"/>
                    <a:pt x="5292" y="30"/>
                    <a:pt x="4522" y="98"/>
                  </a:cubicBezTo>
                  <a:cubicBezTo>
                    <a:pt x="1" y="528"/>
                    <a:pt x="1460" y="2331"/>
                    <a:pt x="1460" y="2331"/>
                  </a:cubicBezTo>
                  <a:cubicBezTo>
                    <a:pt x="2233" y="3275"/>
                    <a:pt x="3177" y="3304"/>
                    <a:pt x="7184" y="3332"/>
                  </a:cubicBezTo>
                  <a:cubicBezTo>
                    <a:pt x="11191" y="3332"/>
                    <a:pt x="10990" y="1815"/>
                    <a:pt x="10676" y="1214"/>
                  </a:cubicBezTo>
                  <a:cubicBezTo>
                    <a:pt x="10414" y="716"/>
                    <a:pt x="9463" y="0"/>
                    <a:pt x="6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3262658" y="2130466"/>
              <a:ext cx="859377" cy="286660"/>
            </a:xfrm>
            <a:custGeom>
              <a:avLst/>
              <a:gdLst/>
              <a:ahLst/>
              <a:cxnLst/>
              <a:rect l="l" t="t" r="r" b="b"/>
              <a:pathLst>
                <a:path w="9956" h="3321" extrusionOk="0">
                  <a:moveTo>
                    <a:pt x="5438" y="0"/>
                  </a:moveTo>
                  <a:cubicBezTo>
                    <a:pt x="5552" y="687"/>
                    <a:pt x="5037" y="1660"/>
                    <a:pt x="1832" y="1660"/>
                  </a:cubicBezTo>
                  <a:lnTo>
                    <a:pt x="0" y="1660"/>
                  </a:lnTo>
                  <a:cubicBezTo>
                    <a:pt x="0" y="1889"/>
                    <a:pt x="86" y="2147"/>
                    <a:pt x="229" y="2347"/>
                  </a:cubicBezTo>
                  <a:cubicBezTo>
                    <a:pt x="1002" y="3263"/>
                    <a:pt x="1946" y="3320"/>
                    <a:pt x="5953" y="3320"/>
                  </a:cubicBezTo>
                  <a:cubicBezTo>
                    <a:pt x="5990" y="3321"/>
                    <a:pt x="6026" y="3321"/>
                    <a:pt x="6062" y="3321"/>
                  </a:cubicBezTo>
                  <a:cubicBezTo>
                    <a:pt x="9956" y="3321"/>
                    <a:pt x="9756" y="1798"/>
                    <a:pt x="9445" y="1202"/>
                  </a:cubicBezTo>
                  <a:cubicBezTo>
                    <a:pt x="9187" y="716"/>
                    <a:pt x="8271" y="0"/>
                    <a:pt x="5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3267578" y="2192182"/>
              <a:ext cx="854802" cy="224943"/>
            </a:xfrm>
            <a:custGeom>
              <a:avLst/>
              <a:gdLst/>
              <a:ahLst/>
              <a:cxnLst/>
              <a:rect l="l" t="t" r="r" b="b"/>
              <a:pathLst>
                <a:path w="9903" h="2606" extrusionOk="0">
                  <a:moveTo>
                    <a:pt x="8901" y="1"/>
                  </a:moveTo>
                  <a:lnTo>
                    <a:pt x="8901" y="1"/>
                  </a:lnTo>
                  <a:cubicBezTo>
                    <a:pt x="9073" y="688"/>
                    <a:pt x="8729" y="1775"/>
                    <a:pt x="5324" y="1775"/>
                  </a:cubicBezTo>
                  <a:cubicBezTo>
                    <a:pt x="1947" y="1775"/>
                    <a:pt x="745" y="1747"/>
                    <a:pt x="0" y="1174"/>
                  </a:cubicBezTo>
                  <a:lnTo>
                    <a:pt x="0" y="1174"/>
                  </a:lnTo>
                  <a:cubicBezTo>
                    <a:pt x="29" y="1317"/>
                    <a:pt x="86" y="1489"/>
                    <a:pt x="201" y="1604"/>
                  </a:cubicBezTo>
                  <a:cubicBezTo>
                    <a:pt x="973" y="2548"/>
                    <a:pt x="1918" y="2605"/>
                    <a:pt x="5925" y="2605"/>
                  </a:cubicBezTo>
                  <a:cubicBezTo>
                    <a:pt x="9903" y="2605"/>
                    <a:pt x="9702" y="1088"/>
                    <a:pt x="9388" y="487"/>
                  </a:cubicBezTo>
                  <a:cubicBezTo>
                    <a:pt x="9273" y="287"/>
                    <a:pt x="9101" y="115"/>
                    <a:pt x="8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3304608" y="2197189"/>
              <a:ext cx="138453" cy="49460"/>
            </a:xfrm>
            <a:custGeom>
              <a:avLst/>
              <a:gdLst/>
              <a:ahLst/>
              <a:cxnLst/>
              <a:rect l="l" t="t" r="r" b="b"/>
              <a:pathLst>
                <a:path w="1604" h="573" extrusionOk="0">
                  <a:moveTo>
                    <a:pt x="1296" y="0"/>
                  </a:moveTo>
                  <a:cubicBezTo>
                    <a:pt x="1153" y="0"/>
                    <a:pt x="959" y="29"/>
                    <a:pt x="745" y="86"/>
                  </a:cubicBezTo>
                  <a:cubicBezTo>
                    <a:pt x="316" y="201"/>
                    <a:pt x="1" y="372"/>
                    <a:pt x="29" y="487"/>
                  </a:cubicBezTo>
                  <a:cubicBezTo>
                    <a:pt x="44" y="544"/>
                    <a:pt x="137" y="573"/>
                    <a:pt x="280" y="573"/>
                  </a:cubicBezTo>
                  <a:cubicBezTo>
                    <a:pt x="423" y="573"/>
                    <a:pt x="616" y="544"/>
                    <a:pt x="831" y="487"/>
                  </a:cubicBezTo>
                  <a:cubicBezTo>
                    <a:pt x="1260" y="372"/>
                    <a:pt x="1603" y="201"/>
                    <a:pt x="1546" y="86"/>
                  </a:cubicBezTo>
                  <a:cubicBezTo>
                    <a:pt x="1532" y="29"/>
                    <a:pt x="1439"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1582843" y="3229799"/>
              <a:ext cx="1297007" cy="474315"/>
            </a:xfrm>
            <a:custGeom>
              <a:avLst/>
              <a:gdLst/>
              <a:ahLst/>
              <a:cxnLst/>
              <a:rect l="l" t="t" r="r" b="b"/>
              <a:pathLst>
                <a:path w="15026" h="5495" extrusionOk="0">
                  <a:moveTo>
                    <a:pt x="0" y="0"/>
                  </a:moveTo>
                  <a:cubicBezTo>
                    <a:pt x="0" y="3034"/>
                    <a:pt x="2461" y="5495"/>
                    <a:pt x="5495" y="5495"/>
                  </a:cubicBezTo>
                  <a:lnTo>
                    <a:pt x="9530" y="5495"/>
                  </a:lnTo>
                  <a:cubicBezTo>
                    <a:pt x="12564" y="5495"/>
                    <a:pt x="15025" y="3034"/>
                    <a:pt x="15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1642142" y="3229799"/>
              <a:ext cx="1237707" cy="474315"/>
            </a:xfrm>
            <a:custGeom>
              <a:avLst/>
              <a:gdLst/>
              <a:ahLst/>
              <a:cxnLst/>
              <a:rect l="l" t="t" r="r" b="b"/>
              <a:pathLst>
                <a:path w="14339" h="5495" extrusionOk="0">
                  <a:moveTo>
                    <a:pt x="10704" y="0"/>
                  </a:moveTo>
                  <a:cubicBezTo>
                    <a:pt x="9759" y="1803"/>
                    <a:pt x="7870" y="2948"/>
                    <a:pt x="5838" y="2948"/>
                  </a:cubicBezTo>
                  <a:lnTo>
                    <a:pt x="1803" y="2948"/>
                  </a:lnTo>
                  <a:cubicBezTo>
                    <a:pt x="1173" y="2948"/>
                    <a:pt x="572" y="2833"/>
                    <a:pt x="0" y="2633"/>
                  </a:cubicBezTo>
                  <a:lnTo>
                    <a:pt x="0" y="2633"/>
                  </a:lnTo>
                  <a:cubicBezTo>
                    <a:pt x="973" y="4407"/>
                    <a:pt x="2805" y="5495"/>
                    <a:pt x="4808" y="5495"/>
                  </a:cubicBezTo>
                  <a:lnTo>
                    <a:pt x="8872" y="5495"/>
                  </a:lnTo>
                  <a:cubicBezTo>
                    <a:pt x="11877" y="5495"/>
                    <a:pt x="14338" y="3034"/>
                    <a:pt x="143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a:off x="1659406" y="3229799"/>
              <a:ext cx="1220443" cy="474315"/>
            </a:xfrm>
            <a:custGeom>
              <a:avLst/>
              <a:gdLst/>
              <a:ahLst/>
              <a:cxnLst/>
              <a:rect l="l" t="t" r="r" b="b"/>
              <a:pathLst>
                <a:path w="14139" h="5495" extrusionOk="0">
                  <a:moveTo>
                    <a:pt x="13280" y="0"/>
                  </a:moveTo>
                  <a:cubicBezTo>
                    <a:pt x="12822" y="2633"/>
                    <a:pt x="10532" y="4550"/>
                    <a:pt x="7871" y="4550"/>
                  </a:cubicBezTo>
                  <a:lnTo>
                    <a:pt x="3835" y="4550"/>
                  </a:lnTo>
                  <a:cubicBezTo>
                    <a:pt x="2404" y="4550"/>
                    <a:pt x="1031" y="4007"/>
                    <a:pt x="0" y="3005"/>
                  </a:cubicBezTo>
                  <a:lnTo>
                    <a:pt x="0" y="3005"/>
                  </a:lnTo>
                  <a:cubicBezTo>
                    <a:pt x="1031" y="4550"/>
                    <a:pt x="2748" y="5495"/>
                    <a:pt x="4608" y="5495"/>
                  </a:cubicBezTo>
                  <a:lnTo>
                    <a:pt x="8643" y="5495"/>
                  </a:lnTo>
                  <a:cubicBezTo>
                    <a:pt x="11677" y="5495"/>
                    <a:pt x="14138" y="3034"/>
                    <a:pt x="14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a:off x="1582843" y="3096353"/>
              <a:ext cx="1297007" cy="266894"/>
            </a:xfrm>
            <a:custGeom>
              <a:avLst/>
              <a:gdLst/>
              <a:ahLst/>
              <a:cxnLst/>
              <a:rect l="l" t="t" r="r" b="b"/>
              <a:pathLst>
                <a:path w="15026" h="3092" extrusionOk="0">
                  <a:moveTo>
                    <a:pt x="7498" y="1"/>
                  </a:moveTo>
                  <a:cubicBezTo>
                    <a:pt x="3349" y="1"/>
                    <a:pt x="0" y="687"/>
                    <a:pt x="0" y="1546"/>
                  </a:cubicBezTo>
                  <a:cubicBezTo>
                    <a:pt x="0" y="2405"/>
                    <a:pt x="3349" y="3091"/>
                    <a:pt x="7498" y="3091"/>
                  </a:cubicBezTo>
                  <a:cubicBezTo>
                    <a:pt x="11648" y="3091"/>
                    <a:pt x="15025" y="2405"/>
                    <a:pt x="15025" y="1546"/>
                  </a:cubicBezTo>
                  <a:cubicBezTo>
                    <a:pt x="15025" y="687"/>
                    <a:pt x="11648" y="1"/>
                    <a:pt x="7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1649479" y="3108696"/>
              <a:ext cx="1163646" cy="219937"/>
            </a:xfrm>
            <a:custGeom>
              <a:avLst/>
              <a:gdLst/>
              <a:ahLst/>
              <a:cxnLst/>
              <a:rect l="l" t="t" r="r" b="b"/>
              <a:pathLst>
                <a:path w="13481" h="2548" extrusionOk="0">
                  <a:moveTo>
                    <a:pt x="6726" y="1"/>
                  </a:moveTo>
                  <a:cubicBezTo>
                    <a:pt x="3006" y="1"/>
                    <a:pt x="1" y="573"/>
                    <a:pt x="1" y="1289"/>
                  </a:cubicBezTo>
                  <a:cubicBezTo>
                    <a:pt x="1" y="1975"/>
                    <a:pt x="3006" y="2548"/>
                    <a:pt x="6726" y="2548"/>
                  </a:cubicBezTo>
                  <a:cubicBezTo>
                    <a:pt x="10447" y="2548"/>
                    <a:pt x="13481" y="1975"/>
                    <a:pt x="13481" y="1289"/>
                  </a:cubicBezTo>
                  <a:cubicBezTo>
                    <a:pt x="13481" y="573"/>
                    <a:pt x="10447" y="1"/>
                    <a:pt x="67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1649479" y="3108696"/>
              <a:ext cx="1163646" cy="190330"/>
            </a:xfrm>
            <a:custGeom>
              <a:avLst/>
              <a:gdLst/>
              <a:ahLst/>
              <a:cxnLst/>
              <a:rect l="l" t="t" r="r" b="b"/>
              <a:pathLst>
                <a:path w="13481" h="2205" extrusionOk="0">
                  <a:moveTo>
                    <a:pt x="6726" y="1"/>
                  </a:moveTo>
                  <a:cubicBezTo>
                    <a:pt x="3006" y="1"/>
                    <a:pt x="1" y="573"/>
                    <a:pt x="1" y="1289"/>
                  </a:cubicBezTo>
                  <a:cubicBezTo>
                    <a:pt x="1" y="1289"/>
                    <a:pt x="1" y="1317"/>
                    <a:pt x="1" y="1317"/>
                  </a:cubicBezTo>
                  <a:cubicBezTo>
                    <a:pt x="1518" y="1088"/>
                    <a:pt x="3034" y="974"/>
                    <a:pt x="4551" y="974"/>
                  </a:cubicBezTo>
                  <a:cubicBezTo>
                    <a:pt x="8215" y="974"/>
                    <a:pt x="11191" y="1517"/>
                    <a:pt x="11305" y="2204"/>
                  </a:cubicBezTo>
                  <a:cubicBezTo>
                    <a:pt x="12622" y="1975"/>
                    <a:pt x="13452" y="1661"/>
                    <a:pt x="13452" y="1289"/>
                  </a:cubicBezTo>
                  <a:cubicBezTo>
                    <a:pt x="13481" y="573"/>
                    <a:pt x="10447" y="1"/>
                    <a:pt x="67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2351064" y="2897996"/>
              <a:ext cx="657221" cy="428221"/>
            </a:xfrm>
            <a:custGeom>
              <a:avLst/>
              <a:gdLst/>
              <a:ahLst/>
              <a:cxnLst/>
              <a:rect l="l" t="t" r="r" b="b"/>
              <a:pathLst>
                <a:path w="7614" h="4961" extrusionOk="0">
                  <a:moveTo>
                    <a:pt x="5891" y="1"/>
                  </a:moveTo>
                  <a:cubicBezTo>
                    <a:pt x="5101" y="1"/>
                    <a:pt x="4344" y="989"/>
                    <a:pt x="4150" y="1526"/>
                  </a:cubicBezTo>
                  <a:cubicBezTo>
                    <a:pt x="3864" y="2213"/>
                    <a:pt x="1" y="4960"/>
                    <a:pt x="1" y="4960"/>
                  </a:cubicBezTo>
                  <a:cubicBezTo>
                    <a:pt x="1060" y="4960"/>
                    <a:pt x="2119" y="4846"/>
                    <a:pt x="3177" y="4645"/>
                  </a:cubicBezTo>
                  <a:cubicBezTo>
                    <a:pt x="3177" y="4645"/>
                    <a:pt x="4494" y="2842"/>
                    <a:pt x="5353" y="2642"/>
                  </a:cubicBezTo>
                  <a:cubicBezTo>
                    <a:pt x="6182" y="2470"/>
                    <a:pt x="7613" y="1383"/>
                    <a:pt x="6669" y="381"/>
                  </a:cubicBezTo>
                  <a:cubicBezTo>
                    <a:pt x="6419" y="110"/>
                    <a:pt x="6153" y="1"/>
                    <a:pt x="5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2580840" y="2899032"/>
              <a:ext cx="427444" cy="409835"/>
            </a:xfrm>
            <a:custGeom>
              <a:avLst/>
              <a:gdLst/>
              <a:ahLst/>
              <a:cxnLst/>
              <a:rect l="l" t="t" r="r" b="b"/>
              <a:pathLst>
                <a:path w="4952" h="4748" extrusionOk="0">
                  <a:moveTo>
                    <a:pt x="3224" y="1"/>
                  </a:moveTo>
                  <a:cubicBezTo>
                    <a:pt x="3151" y="1"/>
                    <a:pt x="3078" y="9"/>
                    <a:pt x="3005" y="26"/>
                  </a:cubicBezTo>
                  <a:cubicBezTo>
                    <a:pt x="3177" y="83"/>
                    <a:pt x="3349" y="226"/>
                    <a:pt x="3492" y="369"/>
                  </a:cubicBezTo>
                  <a:cubicBezTo>
                    <a:pt x="4408" y="1428"/>
                    <a:pt x="3005" y="2516"/>
                    <a:pt x="2147" y="2744"/>
                  </a:cubicBezTo>
                  <a:cubicBezTo>
                    <a:pt x="1374" y="2916"/>
                    <a:pt x="258" y="4433"/>
                    <a:pt x="0" y="4748"/>
                  </a:cubicBezTo>
                  <a:cubicBezTo>
                    <a:pt x="315" y="4691"/>
                    <a:pt x="487" y="4662"/>
                    <a:pt x="487" y="4662"/>
                  </a:cubicBezTo>
                  <a:cubicBezTo>
                    <a:pt x="487" y="4662"/>
                    <a:pt x="1803" y="2888"/>
                    <a:pt x="2662" y="2659"/>
                  </a:cubicBezTo>
                  <a:cubicBezTo>
                    <a:pt x="3520" y="2458"/>
                    <a:pt x="4951" y="1371"/>
                    <a:pt x="4007" y="369"/>
                  </a:cubicBezTo>
                  <a:cubicBezTo>
                    <a:pt x="3823" y="139"/>
                    <a:pt x="3527" y="1"/>
                    <a:pt x="3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1165327" y="3491598"/>
              <a:ext cx="54466" cy="83210"/>
            </a:xfrm>
            <a:custGeom>
              <a:avLst/>
              <a:gdLst/>
              <a:ahLst/>
              <a:cxnLst/>
              <a:rect l="l" t="t" r="r" b="b"/>
              <a:pathLst>
                <a:path w="631" h="964" extrusionOk="0">
                  <a:moveTo>
                    <a:pt x="0" y="1"/>
                  </a:moveTo>
                  <a:lnTo>
                    <a:pt x="0" y="1"/>
                  </a:lnTo>
                  <a:cubicBezTo>
                    <a:pt x="144" y="115"/>
                    <a:pt x="258" y="258"/>
                    <a:pt x="344" y="401"/>
                  </a:cubicBezTo>
                  <a:cubicBezTo>
                    <a:pt x="430" y="573"/>
                    <a:pt x="458" y="716"/>
                    <a:pt x="487" y="916"/>
                  </a:cubicBezTo>
                  <a:lnTo>
                    <a:pt x="487" y="888"/>
                  </a:lnTo>
                  <a:cubicBezTo>
                    <a:pt x="500" y="941"/>
                    <a:pt x="532" y="963"/>
                    <a:pt x="562" y="963"/>
                  </a:cubicBezTo>
                  <a:cubicBezTo>
                    <a:pt x="597" y="963"/>
                    <a:pt x="630" y="934"/>
                    <a:pt x="630" y="888"/>
                  </a:cubicBezTo>
                  <a:cubicBezTo>
                    <a:pt x="602" y="688"/>
                    <a:pt x="516" y="516"/>
                    <a:pt x="401" y="344"/>
                  </a:cubicBezTo>
                  <a:cubicBezTo>
                    <a:pt x="287" y="201"/>
                    <a:pt x="144" y="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a:off x="1059071" y="3668462"/>
              <a:ext cx="44626" cy="75183"/>
            </a:xfrm>
            <a:custGeom>
              <a:avLst/>
              <a:gdLst/>
              <a:ahLst/>
              <a:cxnLst/>
              <a:rect l="l" t="t" r="r" b="b"/>
              <a:pathLst>
                <a:path w="517" h="871" extrusionOk="0">
                  <a:moveTo>
                    <a:pt x="455" y="0"/>
                  </a:moveTo>
                  <a:cubicBezTo>
                    <a:pt x="447" y="0"/>
                    <a:pt x="439" y="4"/>
                    <a:pt x="430" y="12"/>
                  </a:cubicBezTo>
                  <a:cubicBezTo>
                    <a:pt x="373" y="12"/>
                    <a:pt x="344" y="41"/>
                    <a:pt x="373" y="98"/>
                  </a:cubicBezTo>
                  <a:cubicBezTo>
                    <a:pt x="373" y="155"/>
                    <a:pt x="373" y="241"/>
                    <a:pt x="373" y="298"/>
                  </a:cubicBezTo>
                  <a:cubicBezTo>
                    <a:pt x="373" y="384"/>
                    <a:pt x="344" y="442"/>
                    <a:pt x="316" y="499"/>
                  </a:cubicBezTo>
                  <a:cubicBezTo>
                    <a:pt x="230" y="642"/>
                    <a:pt x="115" y="756"/>
                    <a:pt x="1" y="871"/>
                  </a:cubicBezTo>
                  <a:cubicBezTo>
                    <a:pt x="144" y="785"/>
                    <a:pt x="258" y="670"/>
                    <a:pt x="373" y="556"/>
                  </a:cubicBezTo>
                  <a:cubicBezTo>
                    <a:pt x="402" y="499"/>
                    <a:pt x="459" y="413"/>
                    <a:pt x="487" y="327"/>
                  </a:cubicBezTo>
                  <a:cubicBezTo>
                    <a:pt x="487" y="241"/>
                    <a:pt x="516" y="155"/>
                    <a:pt x="516" y="69"/>
                  </a:cubicBezTo>
                  <a:cubicBezTo>
                    <a:pt x="516" y="69"/>
                    <a:pt x="516" y="41"/>
                    <a:pt x="516" y="41"/>
                  </a:cubicBezTo>
                  <a:cubicBezTo>
                    <a:pt x="496" y="21"/>
                    <a:pt x="476"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1150481" y="3741141"/>
              <a:ext cx="17436" cy="69227"/>
            </a:xfrm>
            <a:custGeom>
              <a:avLst/>
              <a:gdLst/>
              <a:ahLst/>
              <a:cxnLst/>
              <a:rect l="l" t="t" r="r" b="b"/>
              <a:pathLst>
                <a:path w="202" h="802" extrusionOk="0">
                  <a:moveTo>
                    <a:pt x="58" y="0"/>
                  </a:moveTo>
                  <a:cubicBezTo>
                    <a:pt x="29" y="29"/>
                    <a:pt x="1" y="57"/>
                    <a:pt x="29" y="115"/>
                  </a:cubicBezTo>
                  <a:cubicBezTo>
                    <a:pt x="58" y="201"/>
                    <a:pt x="87" y="315"/>
                    <a:pt x="87" y="458"/>
                  </a:cubicBezTo>
                  <a:cubicBezTo>
                    <a:pt x="87" y="573"/>
                    <a:pt x="58" y="687"/>
                    <a:pt x="1" y="802"/>
                  </a:cubicBezTo>
                  <a:cubicBezTo>
                    <a:pt x="87" y="716"/>
                    <a:pt x="144" y="601"/>
                    <a:pt x="172" y="458"/>
                  </a:cubicBezTo>
                  <a:cubicBezTo>
                    <a:pt x="201" y="344"/>
                    <a:pt x="201" y="201"/>
                    <a:pt x="172" y="86"/>
                  </a:cubicBezTo>
                  <a:cubicBezTo>
                    <a:pt x="172" y="57"/>
                    <a:pt x="172" y="57"/>
                    <a:pt x="172" y="57"/>
                  </a:cubicBezTo>
                  <a:cubicBezTo>
                    <a:pt x="144" y="0"/>
                    <a:pt x="87"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1088764" y="3748564"/>
              <a:ext cx="67500" cy="29693"/>
            </a:xfrm>
            <a:custGeom>
              <a:avLst/>
              <a:gdLst/>
              <a:ahLst/>
              <a:cxnLst/>
              <a:rect l="l" t="t" r="r" b="b"/>
              <a:pathLst>
                <a:path w="782" h="344" extrusionOk="0">
                  <a:moveTo>
                    <a:pt x="515" y="0"/>
                  </a:moveTo>
                  <a:cubicBezTo>
                    <a:pt x="458" y="29"/>
                    <a:pt x="372" y="57"/>
                    <a:pt x="315" y="86"/>
                  </a:cubicBezTo>
                  <a:cubicBezTo>
                    <a:pt x="201" y="172"/>
                    <a:pt x="86" y="258"/>
                    <a:pt x="0" y="343"/>
                  </a:cubicBezTo>
                  <a:cubicBezTo>
                    <a:pt x="115" y="258"/>
                    <a:pt x="229" y="200"/>
                    <a:pt x="372" y="143"/>
                  </a:cubicBezTo>
                  <a:cubicBezTo>
                    <a:pt x="430" y="143"/>
                    <a:pt x="487" y="115"/>
                    <a:pt x="544" y="115"/>
                  </a:cubicBezTo>
                  <a:cubicBezTo>
                    <a:pt x="573" y="115"/>
                    <a:pt x="601" y="143"/>
                    <a:pt x="630" y="172"/>
                  </a:cubicBezTo>
                  <a:cubicBezTo>
                    <a:pt x="630" y="200"/>
                    <a:pt x="630" y="200"/>
                    <a:pt x="630" y="200"/>
                  </a:cubicBezTo>
                  <a:cubicBezTo>
                    <a:pt x="640" y="230"/>
                    <a:pt x="664" y="243"/>
                    <a:pt x="688" y="243"/>
                  </a:cubicBezTo>
                  <a:cubicBezTo>
                    <a:pt x="734" y="243"/>
                    <a:pt x="782" y="199"/>
                    <a:pt x="744" y="143"/>
                  </a:cubicBezTo>
                  <a:cubicBezTo>
                    <a:pt x="716" y="57"/>
                    <a:pt x="601"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1274001" y="3578088"/>
              <a:ext cx="96417" cy="202673"/>
            </a:xfrm>
            <a:custGeom>
              <a:avLst/>
              <a:gdLst/>
              <a:ahLst/>
              <a:cxnLst/>
              <a:rect l="l" t="t" r="r" b="b"/>
              <a:pathLst>
                <a:path w="1117" h="2348" extrusionOk="0">
                  <a:moveTo>
                    <a:pt x="1031" y="0"/>
                  </a:moveTo>
                  <a:cubicBezTo>
                    <a:pt x="1002" y="0"/>
                    <a:pt x="974" y="29"/>
                    <a:pt x="974" y="58"/>
                  </a:cubicBezTo>
                  <a:cubicBezTo>
                    <a:pt x="974" y="287"/>
                    <a:pt x="974" y="487"/>
                    <a:pt x="917" y="687"/>
                  </a:cubicBezTo>
                  <a:cubicBezTo>
                    <a:pt x="859" y="888"/>
                    <a:pt x="802" y="1088"/>
                    <a:pt x="716" y="1288"/>
                  </a:cubicBezTo>
                  <a:cubicBezTo>
                    <a:pt x="545" y="1660"/>
                    <a:pt x="287" y="2032"/>
                    <a:pt x="1" y="2347"/>
                  </a:cubicBezTo>
                  <a:cubicBezTo>
                    <a:pt x="144" y="2204"/>
                    <a:pt x="287" y="2032"/>
                    <a:pt x="430" y="1861"/>
                  </a:cubicBezTo>
                  <a:cubicBezTo>
                    <a:pt x="573" y="1689"/>
                    <a:pt x="688" y="1517"/>
                    <a:pt x="773" y="1317"/>
                  </a:cubicBezTo>
                  <a:cubicBezTo>
                    <a:pt x="974" y="916"/>
                    <a:pt x="1088" y="487"/>
                    <a:pt x="1117" y="58"/>
                  </a:cubicBezTo>
                  <a:cubicBezTo>
                    <a:pt x="1117" y="29"/>
                    <a:pt x="1088" y="0"/>
                    <a:pt x="1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1239474" y="3726035"/>
              <a:ext cx="79067" cy="34959"/>
            </a:xfrm>
            <a:custGeom>
              <a:avLst/>
              <a:gdLst/>
              <a:ahLst/>
              <a:cxnLst/>
              <a:rect l="l" t="t" r="r" b="b"/>
              <a:pathLst>
                <a:path w="916" h="405" extrusionOk="0">
                  <a:moveTo>
                    <a:pt x="633" y="1"/>
                  </a:moveTo>
                  <a:cubicBezTo>
                    <a:pt x="527" y="1"/>
                    <a:pt x="421" y="25"/>
                    <a:pt x="315" y="61"/>
                  </a:cubicBezTo>
                  <a:cubicBezTo>
                    <a:pt x="172" y="118"/>
                    <a:pt x="29" y="232"/>
                    <a:pt x="0" y="404"/>
                  </a:cubicBezTo>
                  <a:cubicBezTo>
                    <a:pt x="57" y="261"/>
                    <a:pt x="200" y="147"/>
                    <a:pt x="344" y="118"/>
                  </a:cubicBezTo>
                  <a:cubicBezTo>
                    <a:pt x="382" y="110"/>
                    <a:pt x="422" y="107"/>
                    <a:pt x="464" y="107"/>
                  </a:cubicBezTo>
                  <a:cubicBezTo>
                    <a:pt x="577" y="107"/>
                    <a:pt x="697" y="133"/>
                    <a:pt x="801" y="175"/>
                  </a:cubicBezTo>
                  <a:cubicBezTo>
                    <a:pt x="916" y="175"/>
                    <a:pt x="916" y="61"/>
                    <a:pt x="830" y="32"/>
                  </a:cubicBezTo>
                  <a:cubicBezTo>
                    <a:pt x="764" y="10"/>
                    <a:pt x="699"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1286344" y="3740105"/>
              <a:ext cx="29780" cy="104876"/>
            </a:xfrm>
            <a:custGeom>
              <a:avLst/>
              <a:gdLst/>
              <a:ahLst/>
              <a:cxnLst/>
              <a:rect l="l" t="t" r="r" b="b"/>
              <a:pathLst>
                <a:path w="345" h="1215" extrusionOk="0">
                  <a:moveTo>
                    <a:pt x="226" y="0"/>
                  </a:moveTo>
                  <a:cubicBezTo>
                    <a:pt x="218" y="0"/>
                    <a:pt x="210" y="4"/>
                    <a:pt x="201" y="12"/>
                  </a:cubicBezTo>
                  <a:cubicBezTo>
                    <a:pt x="144" y="12"/>
                    <a:pt x="144" y="69"/>
                    <a:pt x="144" y="98"/>
                  </a:cubicBezTo>
                  <a:cubicBezTo>
                    <a:pt x="230" y="270"/>
                    <a:pt x="258" y="470"/>
                    <a:pt x="230" y="670"/>
                  </a:cubicBezTo>
                  <a:cubicBezTo>
                    <a:pt x="230" y="871"/>
                    <a:pt x="144" y="1042"/>
                    <a:pt x="1" y="1214"/>
                  </a:cubicBezTo>
                  <a:cubicBezTo>
                    <a:pt x="144" y="1071"/>
                    <a:pt x="258" y="871"/>
                    <a:pt x="316" y="670"/>
                  </a:cubicBezTo>
                  <a:cubicBezTo>
                    <a:pt x="344" y="470"/>
                    <a:pt x="344" y="241"/>
                    <a:pt x="287" y="41"/>
                  </a:cubicBezTo>
                  <a:cubicBezTo>
                    <a:pt x="267" y="21"/>
                    <a:pt x="247"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a:off x="1128297" y="3562033"/>
              <a:ext cx="147344" cy="47129"/>
            </a:xfrm>
            <a:custGeom>
              <a:avLst/>
              <a:gdLst/>
              <a:ahLst/>
              <a:cxnLst/>
              <a:rect l="l" t="t" r="r" b="b"/>
              <a:pathLst>
                <a:path w="1707" h="546" extrusionOk="0">
                  <a:moveTo>
                    <a:pt x="429" y="0"/>
                  </a:moveTo>
                  <a:cubicBezTo>
                    <a:pt x="286" y="0"/>
                    <a:pt x="143" y="15"/>
                    <a:pt x="0" y="43"/>
                  </a:cubicBezTo>
                  <a:cubicBezTo>
                    <a:pt x="72" y="36"/>
                    <a:pt x="143" y="33"/>
                    <a:pt x="214" y="33"/>
                  </a:cubicBezTo>
                  <a:cubicBezTo>
                    <a:pt x="428" y="33"/>
                    <a:pt x="637" y="65"/>
                    <a:pt x="830" y="129"/>
                  </a:cubicBezTo>
                  <a:cubicBezTo>
                    <a:pt x="973" y="158"/>
                    <a:pt x="1116" y="215"/>
                    <a:pt x="1231" y="301"/>
                  </a:cubicBezTo>
                  <a:cubicBezTo>
                    <a:pt x="1345" y="358"/>
                    <a:pt x="1460" y="444"/>
                    <a:pt x="1546" y="530"/>
                  </a:cubicBezTo>
                  <a:cubicBezTo>
                    <a:pt x="1562" y="541"/>
                    <a:pt x="1578" y="545"/>
                    <a:pt x="1594" y="545"/>
                  </a:cubicBezTo>
                  <a:cubicBezTo>
                    <a:pt x="1659" y="545"/>
                    <a:pt x="1706" y="462"/>
                    <a:pt x="1660" y="415"/>
                  </a:cubicBezTo>
                  <a:cubicBezTo>
                    <a:pt x="1431" y="215"/>
                    <a:pt x="1145" y="100"/>
                    <a:pt x="859" y="43"/>
                  </a:cubicBezTo>
                  <a:cubicBezTo>
                    <a:pt x="716" y="15"/>
                    <a:pt x="573"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a:off x="1110948" y="3560565"/>
              <a:ext cx="85282" cy="36512"/>
            </a:xfrm>
            <a:custGeom>
              <a:avLst/>
              <a:gdLst/>
              <a:ahLst/>
              <a:cxnLst/>
              <a:rect l="l" t="t" r="r" b="b"/>
              <a:pathLst>
                <a:path w="988" h="423" extrusionOk="0">
                  <a:moveTo>
                    <a:pt x="870" y="1"/>
                  </a:moveTo>
                  <a:cubicBezTo>
                    <a:pt x="853" y="1"/>
                    <a:pt x="838" y="10"/>
                    <a:pt x="831" y="32"/>
                  </a:cubicBezTo>
                  <a:cubicBezTo>
                    <a:pt x="745" y="146"/>
                    <a:pt x="602" y="232"/>
                    <a:pt x="459" y="318"/>
                  </a:cubicBezTo>
                  <a:cubicBezTo>
                    <a:pt x="316" y="375"/>
                    <a:pt x="173" y="404"/>
                    <a:pt x="1" y="404"/>
                  </a:cubicBezTo>
                  <a:cubicBezTo>
                    <a:pt x="72" y="416"/>
                    <a:pt x="143" y="422"/>
                    <a:pt x="212" y="422"/>
                  </a:cubicBezTo>
                  <a:cubicBezTo>
                    <a:pt x="310" y="422"/>
                    <a:pt x="404" y="409"/>
                    <a:pt x="487" y="375"/>
                  </a:cubicBezTo>
                  <a:cubicBezTo>
                    <a:pt x="659" y="318"/>
                    <a:pt x="831" y="232"/>
                    <a:pt x="945" y="117"/>
                  </a:cubicBezTo>
                  <a:cubicBezTo>
                    <a:pt x="988" y="75"/>
                    <a:pt x="920"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1281424" y="3622368"/>
              <a:ext cx="85282" cy="36426"/>
            </a:xfrm>
            <a:custGeom>
              <a:avLst/>
              <a:gdLst/>
              <a:ahLst/>
              <a:cxnLst/>
              <a:rect l="l" t="t" r="r" b="b"/>
              <a:pathLst>
                <a:path w="988" h="422" extrusionOk="0">
                  <a:moveTo>
                    <a:pt x="870" y="0"/>
                  </a:moveTo>
                  <a:cubicBezTo>
                    <a:pt x="853" y="0"/>
                    <a:pt x="838" y="9"/>
                    <a:pt x="831" y="31"/>
                  </a:cubicBezTo>
                  <a:cubicBezTo>
                    <a:pt x="745" y="146"/>
                    <a:pt x="602" y="231"/>
                    <a:pt x="487" y="317"/>
                  </a:cubicBezTo>
                  <a:cubicBezTo>
                    <a:pt x="315" y="375"/>
                    <a:pt x="172" y="403"/>
                    <a:pt x="1" y="403"/>
                  </a:cubicBezTo>
                  <a:cubicBezTo>
                    <a:pt x="72" y="415"/>
                    <a:pt x="143" y="422"/>
                    <a:pt x="212" y="422"/>
                  </a:cubicBezTo>
                  <a:cubicBezTo>
                    <a:pt x="310" y="422"/>
                    <a:pt x="403" y="408"/>
                    <a:pt x="487" y="375"/>
                  </a:cubicBezTo>
                  <a:cubicBezTo>
                    <a:pt x="659" y="317"/>
                    <a:pt x="831" y="231"/>
                    <a:pt x="945" y="117"/>
                  </a:cubicBezTo>
                  <a:cubicBezTo>
                    <a:pt x="988" y="74"/>
                    <a:pt x="919"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1303694" y="3427378"/>
              <a:ext cx="163140" cy="154249"/>
            </a:xfrm>
            <a:custGeom>
              <a:avLst/>
              <a:gdLst/>
              <a:ahLst/>
              <a:cxnLst/>
              <a:rect l="l" t="t" r="r" b="b"/>
              <a:pathLst>
                <a:path w="1890" h="1787" extrusionOk="0">
                  <a:moveTo>
                    <a:pt x="0" y="1"/>
                  </a:moveTo>
                  <a:cubicBezTo>
                    <a:pt x="201" y="86"/>
                    <a:pt x="372" y="201"/>
                    <a:pt x="544" y="315"/>
                  </a:cubicBezTo>
                  <a:cubicBezTo>
                    <a:pt x="716" y="430"/>
                    <a:pt x="887" y="544"/>
                    <a:pt x="1059" y="716"/>
                  </a:cubicBezTo>
                  <a:cubicBezTo>
                    <a:pt x="1202" y="859"/>
                    <a:pt x="1345" y="1002"/>
                    <a:pt x="1460" y="1174"/>
                  </a:cubicBezTo>
                  <a:cubicBezTo>
                    <a:pt x="1574" y="1346"/>
                    <a:pt x="1660" y="1546"/>
                    <a:pt x="1746" y="1746"/>
                  </a:cubicBezTo>
                  <a:cubicBezTo>
                    <a:pt x="1766" y="1767"/>
                    <a:pt x="1786" y="1787"/>
                    <a:pt x="1817" y="1787"/>
                  </a:cubicBezTo>
                  <a:cubicBezTo>
                    <a:pt x="1829" y="1787"/>
                    <a:pt x="1844" y="1783"/>
                    <a:pt x="1860" y="1775"/>
                  </a:cubicBezTo>
                  <a:cubicBezTo>
                    <a:pt x="1889" y="1775"/>
                    <a:pt x="1889" y="1718"/>
                    <a:pt x="1889" y="1689"/>
                  </a:cubicBezTo>
                  <a:cubicBezTo>
                    <a:pt x="1689" y="1288"/>
                    <a:pt x="1431" y="945"/>
                    <a:pt x="1088" y="659"/>
                  </a:cubicBezTo>
                  <a:cubicBezTo>
                    <a:pt x="945" y="516"/>
                    <a:pt x="744" y="373"/>
                    <a:pt x="573" y="287"/>
                  </a:cubicBezTo>
                  <a:cubicBezTo>
                    <a:pt x="372" y="172"/>
                    <a:pt x="201" y="8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a:off x="1276504" y="3450252"/>
              <a:ext cx="84073" cy="26586"/>
            </a:xfrm>
            <a:custGeom>
              <a:avLst/>
              <a:gdLst/>
              <a:ahLst/>
              <a:cxnLst/>
              <a:rect l="l" t="t" r="r" b="b"/>
              <a:pathLst>
                <a:path w="974" h="308" extrusionOk="0">
                  <a:moveTo>
                    <a:pt x="888" y="0"/>
                  </a:moveTo>
                  <a:cubicBezTo>
                    <a:pt x="866" y="0"/>
                    <a:pt x="845" y="7"/>
                    <a:pt x="830" y="22"/>
                  </a:cubicBezTo>
                  <a:cubicBezTo>
                    <a:pt x="716" y="108"/>
                    <a:pt x="601" y="193"/>
                    <a:pt x="430" y="222"/>
                  </a:cubicBezTo>
                  <a:cubicBezTo>
                    <a:pt x="404" y="227"/>
                    <a:pt x="378" y="230"/>
                    <a:pt x="351" y="230"/>
                  </a:cubicBezTo>
                  <a:cubicBezTo>
                    <a:pt x="228" y="230"/>
                    <a:pt x="95" y="178"/>
                    <a:pt x="0" y="108"/>
                  </a:cubicBezTo>
                  <a:lnTo>
                    <a:pt x="0" y="108"/>
                  </a:lnTo>
                  <a:cubicBezTo>
                    <a:pt x="115" y="222"/>
                    <a:pt x="287" y="308"/>
                    <a:pt x="458" y="308"/>
                  </a:cubicBezTo>
                  <a:cubicBezTo>
                    <a:pt x="630" y="279"/>
                    <a:pt x="802" y="222"/>
                    <a:pt x="945" y="136"/>
                  </a:cubicBezTo>
                  <a:lnTo>
                    <a:pt x="945" y="108"/>
                  </a:lnTo>
                  <a:cubicBezTo>
                    <a:pt x="973" y="79"/>
                    <a:pt x="973" y="50"/>
                    <a:pt x="945" y="22"/>
                  </a:cubicBezTo>
                  <a:cubicBezTo>
                    <a:pt x="930" y="7"/>
                    <a:pt x="909" y="0"/>
                    <a:pt x="888"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a:off x="1288847" y="3365662"/>
              <a:ext cx="61803" cy="88993"/>
            </a:xfrm>
            <a:custGeom>
              <a:avLst/>
              <a:gdLst/>
              <a:ahLst/>
              <a:cxnLst/>
              <a:rect l="l" t="t" r="r" b="b"/>
              <a:pathLst>
                <a:path w="716" h="1031" extrusionOk="0">
                  <a:moveTo>
                    <a:pt x="0" y="0"/>
                  </a:moveTo>
                  <a:lnTo>
                    <a:pt x="0" y="0"/>
                  </a:lnTo>
                  <a:cubicBezTo>
                    <a:pt x="201" y="86"/>
                    <a:pt x="344" y="229"/>
                    <a:pt x="430" y="401"/>
                  </a:cubicBezTo>
                  <a:cubicBezTo>
                    <a:pt x="516" y="572"/>
                    <a:pt x="573" y="773"/>
                    <a:pt x="573" y="945"/>
                  </a:cubicBezTo>
                  <a:lnTo>
                    <a:pt x="573" y="973"/>
                  </a:lnTo>
                  <a:cubicBezTo>
                    <a:pt x="573" y="1002"/>
                    <a:pt x="601" y="1030"/>
                    <a:pt x="630" y="1030"/>
                  </a:cubicBezTo>
                  <a:cubicBezTo>
                    <a:pt x="687" y="1030"/>
                    <a:pt x="716" y="1002"/>
                    <a:pt x="716" y="945"/>
                  </a:cubicBezTo>
                  <a:cubicBezTo>
                    <a:pt x="687" y="744"/>
                    <a:pt x="601" y="515"/>
                    <a:pt x="487" y="344"/>
                  </a:cubicBezTo>
                  <a:cubicBezTo>
                    <a:pt x="373" y="172"/>
                    <a:pt x="201" y="57"/>
                    <a:pt x="0"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1355570" y="3522759"/>
              <a:ext cx="91497" cy="19335"/>
            </a:xfrm>
            <a:custGeom>
              <a:avLst/>
              <a:gdLst/>
              <a:ahLst/>
              <a:cxnLst/>
              <a:rect l="l" t="t" r="r" b="b"/>
              <a:pathLst>
                <a:path w="1060" h="224" extrusionOk="0">
                  <a:moveTo>
                    <a:pt x="613" y="0"/>
                  </a:moveTo>
                  <a:cubicBezTo>
                    <a:pt x="563" y="0"/>
                    <a:pt x="512" y="4"/>
                    <a:pt x="458" y="12"/>
                  </a:cubicBezTo>
                  <a:cubicBezTo>
                    <a:pt x="315" y="40"/>
                    <a:pt x="143" y="98"/>
                    <a:pt x="0" y="183"/>
                  </a:cubicBezTo>
                  <a:cubicBezTo>
                    <a:pt x="143" y="126"/>
                    <a:pt x="315" y="98"/>
                    <a:pt x="487" y="98"/>
                  </a:cubicBezTo>
                  <a:cubicBezTo>
                    <a:pt x="630" y="98"/>
                    <a:pt x="773" y="126"/>
                    <a:pt x="916" y="212"/>
                  </a:cubicBezTo>
                  <a:lnTo>
                    <a:pt x="945" y="212"/>
                  </a:lnTo>
                  <a:cubicBezTo>
                    <a:pt x="953" y="220"/>
                    <a:pt x="961" y="224"/>
                    <a:pt x="970" y="224"/>
                  </a:cubicBezTo>
                  <a:cubicBezTo>
                    <a:pt x="990" y="224"/>
                    <a:pt x="1010" y="204"/>
                    <a:pt x="1030" y="183"/>
                  </a:cubicBezTo>
                  <a:cubicBezTo>
                    <a:pt x="1059" y="126"/>
                    <a:pt x="1030" y="98"/>
                    <a:pt x="973" y="69"/>
                  </a:cubicBezTo>
                  <a:cubicBezTo>
                    <a:pt x="868" y="27"/>
                    <a:pt x="748" y="0"/>
                    <a:pt x="613"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1118371" y="3617621"/>
              <a:ext cx="94000" cy="170477"/>
            </a:xfrm>
            <a:custGeom>
              <a:avLst/>
              <a:gdLst/>
              <a:ahLst/>
              <a:cxnLst/>
              <a:rect l="l" t="t" r="r" b="b"/>
              <a:pathLst>
                <a:path w="1089" h="1975" extrusionOk="0">
                  <a:moveTo>
                    <a:pt x="1002" y="0"/>
                  </a:moveTo>
                  <a:cubicBezTo>
                    <a:pt x="974" y="0"/>
                    <a:pt x="945" y="29"/>
                    <a:pt x="917" y="86"/>
                  </a:cubicBezTo>
                  <a:cubicBezTo>
                    <a:pt x="888" y="430"/>
                    <a:pt x="802" y="773"/>
                    <a:pt x="659" y="1116"/>
                  </a:cubicBezTo>
                  <a:cubicBezTo>
                    <a:pt x="516" y="1460"/>
                    <a:pt x="316" y="1775"/>
                    <a:pt x="1" y="1975"/>
                  </a:cubicBezTo>
                  <a:cubicBezTo>
                    <a:pt x="316" y="1775"/>
                    <a:pt x="573" y="1488"/>
                    <a:pt x="716" y="1145"/>
                  </a:cubicBezTo>
                  <a:cubicBezTo>
                    <a:pt x="888" y="802"/>
                    <a:pt x="1002" y="458"/>
                    <a:pt x="1088" y="86"/>
                  </a:cubicBezTo>
                  <a:lnTo>
                    <a:pt x="1060" y="86"/>
                  </a:lnTo>
                  <a:cubicBezTo>
                    <a:pt x="1088" y="57"/>
                    <a:pt x="1060" y="0"/>
                    <a:pt x="1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1041808" y="3560306"/>
              <a:ext cx="632535" cy="151228"/>
            </a:xfrm>
            <a:custGeom>
              <a:avLst/>
              <a:gdLst/>
              <a:ahLst/>
              <a:cxnLst/>
              <a:rect l="l" t="t" r="r" b="b"/>
              <a:pathLst>
                <a:path w="7328" h="1752" extrusionOk="0">
                  <a:moveTo>
                    <a:pt x="5131" y="0"/>
                  </a:moveTo>
                  <a:cubicBezTo>
                    <a:pt x="4579" y="0"/>
                    <a:pt x="4010" y="78"/>
                    <a:pt x="3463" y="178"/>
                  </a:cubicBezTo>
                  <a:cubicBezTo>
                    <a:pt x="3149" y="235"/>
                    <a:pt x="2834" y="321"/>
                    <a:pt x="2548" y="407"/>
                  </a:cubicBezTo>
                  <a:cubicBezTo>
                    <a:pt x="2233" y="521"/>
                    <a:pt x="1918" y="636"/>
                    <a:pt x="1632" y="779"/>
                  </a:cubicBezTo>
                  <a:cubicBezTo>
                    <a:pt x="1059" y="1036"/>
                    <a:pt x="516" y="1380"/>
                    <a:pt x="1" y="1752"/>
                  </a:cubicBezTo>
                  <a:cubicBezTo>
                    <a:pt x="544" y="1408"/>
                    <a:pt x="1088" y="1122"/>
                    <a:pt x="1689" y="893"/>
                  </a:cubicBezTo>
                  <a:cubicBezTo>
                    <a:pt x="1975" y="779"/>
                    <a:pt x="2290" y="693"/>
                    <a:pt x="2576" y="607"/>
                  </a:cubicBezTo>
                  <a:cubicBezTo>
                    <a:pt x="2891" y="521"/>
                    <a:pt x="3206" y="493"/>
                    <a:pt x="3521" y="435"/>
                  </a:cubicBezTo>
                  <a:cubicBezTo>
                    <a:pt x="3902" y="381"/>
                    <a:pt x="4294" y="361"/>
                    <a:pt x="4691" y="361"/>
                  </a:cubicBezTo>
                  <a:cubicBezTo>
                    <a:pt x="4920" y="361"/>
                    <a:pt x="5150" y="368"/>
                    <a:pt x="5381" y="378"/>
                  </a:cubicBezTo>
                  <a:cubicBezTo>
                    <a:pt x="5982" y="435"/>
                    <a:pt x="6583" y="521"/>
                    <a:pt x="7184" y="721"/>
                  </a:cubicBezTo>
                  <a:lnTo>
                    <a:pt x="7327" y="206"/>
                  </a:lnTo>
                  <a:cubicBezTo>
                    <a:pt x="6697" y="63"/>
                    <a:pt x="6039" y="6"/>
                    <a:pt x="5381" y="6"/>
                  </a:cubicBezTo>
                  <a:cubicBezTo>
                    <a:pt x="5298" y="2"/>
                    <a:pt x="5215" y="0"/>
                    <a:pt x="5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1093684" y="3604587"/>
              <a:ext cx="14933" cy="23651"/>
            </a:xfrm>
            <a:custGeom>
              <a:avLst/>
              <a:gdLst/>
              <a:ahLst/>
              <a:cxnLst/>
              <a:rect l="l" t="t" r="r" b="b"/>
              <a:pathLst>
                <a:path w="173" h="274" extrusionOk="0">
                  <a:moveTo>
                    <a:pt x="44" y="1"/>
                  </a:moveTo>
                  <a:cubicBezTo>
                    <a:pt x="39" y="1"/>
                    <a:pt x="34" y="3"/>
                    <a:pt x="29" y="8"/>
                  </a:cubicBezTo>
                  <a:cubicBezTo>
                    <a:pt x="1" y="8"/>
                    <a:pt x="29" y="65"/>
                    <a:pt x="58" y="151"/>
                  </a:cubicBezTo>
                  <a:cubicBezTo>
                    <a:pt x="81" y="222"/>
                    <a:pt x="124" y="273"/>
                    <a:pt x="155" y="273"/>
                  </a:cubicBezTo>
                  <a:cubicBezTo>
                    <a:pt x="161" y="273"/>
                    <a:pt x="167" y="271"/>
                    <a:pt x="172" y="266"/>
                  </a:cubicBezTo>
                  <a:cubicBezTo>
                    <a:pt x="172" y="266"/>
                    <a:pt x="172" y="208"/>
                    <a:pt x="115" y="123"/>
                  </a:cubicBezTo>
                  <a:cubicBezTo>
                    <a:pt x="91" y="52"/>
                    <a:pt x="68" y="1"/>
                    <a:pt x="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1066495" y="3602084"/>
              <a:ext cx="22356" cy="19076"/>
            </a:xfrm>
            <a:custGeom>
              <a:avLst/>
              <a:gdLst/>
              <a:ahLst/>
              <a:cxnLst/>
              <a:rect l="l" t="t" r="r" b="b"/>
              <a:pathLst>
                <a:path w="259" h="221" extrusionOk="0">
                  <a:moveTo>
                    <a:pt x="240" y="1"/>
                  </a:moveTo>
                  <a:cubicBezTo>
                    <a:pt x="209" y="1"/>
                    <a:pt x="162" y="48"/>
                    <a:pt x="115" y="94"/>
                  </a:cubicBezTo>
                  <a:cubicBezTo>
                    <a:pt x="58" y="152"/>
                    <a:pt x="1" y="209"/>
                    <a:pt x="29" y="209"/>
                  </a:cubicBezTo>
                  <a:cubicBezTo>
                    <a:pt x="37" y="217"/>
                    <a:pt x="47" y="220"/>
                    <a:pt x="58" y="220"/>
                  </a:cubicBezTo>
                  <a:cubicBezTo>
                    <a:pt x="89" y="220"/>
                    <a:pt x="131" y="194"/>
                    <a:pt x="172" y="152"/>
                  </a:cubicBezTo>
                  <a:cubicBezTo>
                    <a:pt x="230" y="94"/>
                    <a:pt x="258" y="37"/>
                    <a:pt x="258" y="9"/>
                  </a:cubicBezTo>
                  <a:cubicBezTo>
                    <a:pt x="253" y="3"/>
                    <a:pt x="247" y="1"/>
                    <a:pt x="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a:off x="1078838" y="3605278"/>
              <a:ext cx="12430" cy="24773"/>
            </a:xfrm>
            <a:custGeom>
              <a:avLst/>
              <a:gdLst/>
              <a:ahLst/>
              <a:cxnLst/>
              <a:rect l="l" t="t" r="r" b="b"/>
              <a:pathLst>
                <a:path w="144" h="287" extrusionOk="0">
                  <a:moveTo>
                    <a:pt x="144" y="0"/>
                  </a:moveTo>
                  <a:cubicBezTo>
                    <a:pt x="115" y="0"/>
                    <a:pt x="87" y="29"/>
                    <a:pt x="29" y="115"/>
                  </a:cubicBezTo>
                  <a:cubicBezTo>
                    <a:pt x="1" y="200"/>
                    <a:pt x="1" y="258"/>
                    <a:pt x="1" y="286"/>
                  </a:cubicBezTo>
                  <a:cubicBezTo>
                    <a:pt x="29" y="286"/>
                    <a:pt x="87" y="229"/>
                    <a:pt x="115" y="143"/>
                  </a:cubicBezTo>
                  <a:cubicBezTo>
                    <a:pt x="144" y="86"/>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1091181" y="3605278"/>
              <a:ext cx="5093" cy="27190"/>
            </a:xfrm>
            <a:custGeom>
              <a:avLst/>
              <a:gdLst/>
              <a:ahLst/>
              <a:cxnLst/>
              <a:rect l="l" t="t" r="r" b="b"/>
              <a:pathLst>
                <a:path w="59" h="315" extrusionOk="0">
                  <a:moveTo>
                    <a:pt x="30" y="0"/>
                  </a:moveTo>
                  <a:cubicBezTo>
                    <a:pt x="1" y="0"/>
                    <a:pt x="1" y="57"/>
                    <a:pt x="1" y="143"/>
                  </a:cubicBezTo>
                  <a:cubicBezTo>
                    <a:pt x="1" y="229"/>
                    <a:pt x="1" y="315"/>
                    <a:pt x="30" y="315"/>
                  </a:cubicBezTo>
                  <a:cubicBezTo>
                    <a:pt x="58" y="315"/>
                    <a:pt x="58" y="229"/>
                    <a:pt x="58" y="143"/>
                  </a:cubicBezTo>
                  <a:cubicBezTo>
                    <a:pt x="58" y="57"/>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1098604" y="3602084"/>
              <a:ext cx="19853" cy="19076"/>
            </a:xfrm>
            <a:custGeom>
              <a:avLst/>
              <a:gdLst/>
              <a:ahLst/>
              <a:cxnLst/>
              <a:rect l="l" t="t" r="r" b="b"/>
              <a:pathLst>
                <a:path w="230" h="221" extrusionOk="0">
                  <a:moveTo>
                    <a:pt x="19" y="1"/>
                  </a:moveTo>
                  <a:cubicBezTo>
                    <a:pt x="12" y="1"/>
                    <a:pt x="6" y="3"/>
                    <a:pt x="1" y="9"/>
                  </a:cubicBezTo>
                  <a:cubicBezTo>
                    <a:pt x="1" y="37"/>
                    <a:pt x="29" y="94"/>
                    <a:pt x="87" y="152"/>
                  </a:cubicBezTo>
                  <a:cubicBezTo>
                    <a:pt x="129" y="194"/>
                    <a:pt x="186" y="220"/>
                    <a:pt x="213" y="220"/>
                  </a:cubicBezTo>
                  <a:cubicBezTo>
                    <a:pt x="224" y="220"/>
                    <a:pt x="230" y="217"/>
                    <a:pt x="230" y="209"/>
                  </a:cubicBezTo>
                  <a:cubicBezTo>
                    <a:pt x="230" y="209"/>
                    <a:pt x="201" y="152"/>
                    <a:pt x="144" y="94"/>
                  </a:cubicBezTo>
                  <a:cubicBezTo>
                    <a:pt x="97" y="48"/>
                    <a:pt x="50" y="1"/>
                    <a:pt x="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1098604" y="3600962"/>
              <a:ext cx="27276" cy="11135"/>
            </a:xfrm>
            <a:custGeom>
              <a:avLst/>
              <a:gdLst/>
              <a:ahLst/>
              <a:cxnLst/>
              <a:rect l="l" t="t" r="r" b="b"/>
              <a:pathLst>
                <a:path w="316" h="129" extrusionOk="0">
                  <a:moveTo>
                    <a:pt x="69" y="0"/>
                  </a:moveTo>
                  <a:cubicBezTo>
                    <a:pt x="44" y="0"/>
                    <a:pt x="29" y="7"/>
                    <a:pt x="29" y="22"/>
                  </a:cubicBezTo>
                  <a:cubicBezTo>
                    <a:pt x="1" y="50"/>
                    <a:pt x="87" y="79"/>
                    <a:pt x="144" y="107"/>
                  </a:cubicBezTo>
                  <a:cubicBezTo>
                    <a:pt x="187" y="122"/>
                    <a:pt x="230" y="129"/>
                    <a:pt x="262" y="129"/>
                  </a:cubicBezTo>
                  <a:cubicBezTo>
                    <a:pt x="294" y="129"/>
                    <a:pt x="316" y="122"/>
                    <a:pt x="316" y="107"/>
                  </a:cubicBezTo>
                  <a:cubicBezTo>
                    <a:pt x="316" y="79"/>
                    <a:pt x="258" y="22"/>
                    <a:pt x="172" y="22"/>
                  </a:cubicBezTo>
                  <a:cubicBezTo>
                    <a:pt x="130" y="7"/>
                    <a:pt x="94"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1101108" y="3592934"/>
              <a:ext cx="24773" cy="7423"/>
            </a:xfrm>
            <a:custGeom>
              <a:avLst/>
              <a:gdLst/>
              <a:ahLst/>
              <a:cxnLst/>
              <a:rect l="l" t="t" r="r" b="b"/>
              <a:pathLst>
                <a:path w="287" h="86" extrusionOk="0">
                  <a:moveTo>
                    <a:pt x="143" y="0"/>
                  </a:moveTo>
                  <a:cubicBezTo>
                    <a:pt x="58" y="0"/>
                    <a:pt x="0" y="29"/>
                    <a:pt x="0" y="57"/>
                  </a:cubicBezTo>
                  <a:cubicBezTo>
                    <a:pt x="0" y="86"/>
                    <a:pt x="58" y="86"/>
                    <a:pt x="143" y="86"/>
                  </a:cubicBezTo>
                  <a:cubicBezTo>
                    <a:pt x="229" y="57"/>
                    <a:pt x="287" y="29"/>
                    <a:pt x="287" y="29"/>
                  </a:cubicBezTo>
                  <a:cubicBezTo>
                    <a:pt x="287" y="0"/>
                    <a:pt x="229"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1098604" y="3580505"/>
              <a:ext cx="24773" cy="14933"/>
            </a:xfrm>
            <a:custGeom>
              <a:avLst/>
              <a:gdLst/>
              <a:ahLst/>
              <a:cxnLst/>
              <a:rect l="l" t="t" r="r" b="b"/>
              <a:pathLst>
                <a:path w="287" h="173" extrusionOk="0">
                  <a:moveTo>
                    <a:pt x="287" y="1"/>
                  </a:moveTo>
                  <a:cubicBezTo>
                    <a:pt x="258" y="1"/>
                    <a:pt x="201" y="1"/>
                    <a:pt x="115" y="58"/>
                  </a:cubicBezTo>
                  <a:cubicBezTo>
                    <a:pt x="58" y="87"/>
                    <a:pt x="1" y="144"/>
                    <a:pt x="1" y="173"/>
                  </a:cubicBezTo>
                  <a:cubicBezTo>
                    <a:pt x="29" y="173"/>
                    <a:pt x="87" y="173"/>
                    <a:pt x="172" y="115"/>
                  </a:cubicBezTo>
                  <a:cubicBezTo>
                    <a:pt x="230" y="87"/>
                    <a:pt x="287" y="30"/>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a:off x="1096188" y="3570664"/>
              <a:ext cx="19853" cy="22356"/>
            </a:xfrm>
            <a:custGeom>
              <a:avLst/>
              <a:gdLst/>
              <a:ahLst/>
              <a:cxnLst/>
              <a:rect l="l" t="t" r="r" b="b"/>
              <a:pathLst>
                <a:path w="230" h="259" extrusionOk="0">
                  <a:moveTo>
                    <a:pt x="200" y="0"/>
                  </a:moveTo>
                  <a:cubicBezTo>
                    <a:pt x="172" y="0"/>
                    <a:pt x="143" y="29"/>
                    <a:pt x="86" y="115"/>
                  </a:cubicBezTo>
                  <a:cubicBezTo>
                    <a:pt x="29" y="172"/>
                    <a:pt x="0" y="229"/>
                    <a:pt x="29" y="258"/>
                  </a:cubicBezTo>
                  <a:cubicBezTo>
                    <a:pt x="29" y="258"/>
                    <a:pt x="86" y="229"/>
                    <a:pt x="143" y="144"/>
                  </a:cubicBezTo>
                  <a:cubicBezTo>
                    <a:pt x="200" y="86"/>
                    <a:pt x="229"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a:off x="1093684" y="3565744"/>
              <a:ext cx="10013" cy="24773"/>
            </a:xfrm>
            <a:custGeom>
              <a:avLst/>
              <a:gdLst/>
              <a:ahLst/>
              <a:cxnLst/>
              <a:rect l="l" t="t" r="r" b="b"/>
              <a:pathLst>
                <a:path w="116" h="287" extrusionOk="0">
                  <a:moveTo>
                    <a:pt x="86" y="0"/>
                  </a:moveTo>
                  <a:cubicBezTo>
                    <a:pt x="58" y="0"/>
                    <a:pt x="29" y="57"/>
                    <a:pt x="1" y="143"/>
                  </a:cubicBezTo>
                  <a:cubicBezTo>
                    <a:pt x="1" y="229"/>
                    <a:pt x="1" y="286"/>
                    <a:pt x="1" y="286"/>
                  </a:cubicBezTo>
                  <a:cubicBezTo>
                    <a:pt x="29" y="286"/>
                    <a:pt x="58" y="229"/>
                    <a:pt x="86" y="143"/>
                  </a:cubicBezTo>
                  <a:cubicBezTo>
                    <a:pt x="86" y="57"/>
                    <a:pt x="115"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a:off x="1083844" y="3565744"/>
              <a:ext cx="9927" cy="24773"/>
            </a:xfrm>
            <a:custGeom>
              <a:avLst/>
              <a:gdLst/>
              <a:ahLst/>
              <a:cxnLst/>
              <a:rect l="l" t="t" r="r" b="b"/>
              <a:pathLst>
                <a:path w="115" h="287" extrusionOk="0">
                  <a:moveTo>
                    <a:pt x="29" y="0"/>
                  </a:moveTo>
                  <a:cubicBezTo>
                    <a:pt x="0" y="0"/>
                    <a:pt x="0" y="57"/>
                    <a:pt x="29" y="143"/>
                  </a:cubicBezTo>
                  <a:cubicBezTo>
                    <a:pt x="29" y="229"/>
                    <a:pt x="86" y="286"/>
                    <a:pt x="86" y="286"/>
                  </a:cubicBezTo>
                  <a:cubicBezTo>
                    <a:pt x="115" y="286"/>
                    <a:pt x="115" y="229"/>
                    <a:pt x="86" y="143"/>
                  </a:cubicBezTo>
                  <a:cubicBezTo>
                    <a:pt x="57" y="57"/>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a:off x="1073918" y="3570664"/>
              <a:ext cx="17350" cy="22356"/>
            </a:xfrm>
            <a:custGeom>
              <a:avLst/>
              <a:gdLst/>
              <a:ahLst/>
              <a:cxnLst/>
              <a:rect l="l" t="t" r="r" b="b"/>
              <a:pathLst>
                <a:path w="201" h="259" extrusionOk="0">
                  <a:moveTo>
                    <a:pt x="1" y="0"/>
                  </a:moveTo>
                  <a:cubicBezTo>
                    <a:pt x="1" y="29"/>
                    <a:pt x="1" y="86"/>
                    <a:pt x="58" y="144"/>
                  </a:cubicBezTo>
                  <a:cubicBezTo>
                    <a:pt x="115" y="229"/>
                    <a:pt x="172" y="258"/>
                    <a:pt x="172" y="258"/>
                  </a:cubicBezTo>
                  <a:cubicBezTo>
                    <a:pt x="201" y="229"/>
                    <a:pt x="172" y="172"/>
                    <a:pt x="115" y="115"/>
                  </a:cubicBezTo>
                  <a:cubicBezTo>
                    <a:pt x="58" y="29"/>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a:off x="1064078" y="3579555"/>
              <a:ext cx="24773" cy="15882"/>
            </a:xfrm>
            <a:custGeom>
              <a:avLst/>
              <a:gdLst/>
              <a:ahLst/>
              <a:cxnLst/>
              <a:rect l="l" t="t" r="r" b="b"/>
              <a:pathLst>
                <a:path w="287" h="184" extrusionOk="0">
                  <a:moveTo>
                    <a:pt x="29" y="1"/>
                  </a:moveTo>
                  <a:cubicBezTo>
                    <a:pt x="18" y="1"/>
                    <a:pt x="8" y="4"/>
                    <a:pt x="0" y="12"/>
                  </a:cubicBezTo>
                  <a:cubicBezTo>
                    <a:pt x="0" y="41"/>
                    <a:pt x="57" y="98"/>
                    <a:pt x="115" y="126"/>
                  </a:cubicBezTo>
                  <a:cubicBezTo>
                    <a:pt x="200" y="184"/>
                    <a:pt x="258" y="184"/>
                    <a:pt x="258" y="184"/>
                  </a:cubicBezTo>
                  <a:cubicBezTo>
                    <a:pt x="286" y="155"/>
                    <a:pt x="229" y="98"/>
                    <a:pt x="172" y="69"/>
                  </a:cubicBezTo>
                  <a:cubicBezTo>
                    <a:pt x="109" y="27"/>
                    <a:pt x="61"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a:off x="1059071" y="3591812"/>
              <a:ext cx="27276" cy="6129"/>
            </a:xfrm>
            <a:custGeom>
              <a:avLst/>
              <a:gdLst/>
              <a:ahLst/>
              <a:cxnLst/>
              <a:rect l="l" t="t" r="r" b="b"/>
              <a:pathLst>
                <a:path w="316" h="71" extrusionOk="0">
                  <a:moveTo>
                    <a:pt x="77" y="0"/>
                  </a:moveTo>
                  <a:cubicBezTo>
                    <a:pt x="26" y="0"/>
                    <a:pt x="1" y="13"/>
                    <a:pt x="1" y="13"/>
                  </a:cubicBezTo>
                  <a:cubicBezTo>
                    <a:pt x="1" y="42"/>
                    <a:pt x="87" y="70"/>
                    <a:pt x="144" y="70"/>
                  </a:cubicBezTo>
                  <a:lnTo>
                    <a:pt x="316" y="70"/>
                  </a:lnTo>
                  <a:cubicBezTo>
                    <a:pt x="316" y="42"/>
                    <a:pt x="258" y="13"/>
                    <a:pt x="173" y="13"/>
                  </a:cubicBezTo>
                  <a:cubicBezTo>
                    <a:pt x="134" y="4"/>
                    <a:pt x="103" y="0"/>
                    <a:pt x="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a:off x="1061574" y="3598459"/>
              <a:ext cx="24773" cy="11221"/>
            </a:xfrm>
            <a:custGeom>
              <a:avLst/>
              <a:gdLst/>
              <a:ahLst/>
              <a:cxnLst/>
              <a:rect l="l" t="t" r="r" b="b"/>
              <a:pathLst>
                <a:path w="287" h="130" extrusionOk="0">
                  <a:moveTo>
                    <a:pt x="237" y="0"/>
                  </a:moveTo>
                  <a:cubicBezTo>
                    <a:pt x="208" y="0"/>
                    <a:pt x="172" y="8"/>
                    <a:pt x="144" y="22"/>
                  </a:cubicBezTo>
                  <a:cubicBezTo>
                    <a:pt x="58" y="51"/>
                    <a:pt x="0" y="79"/>
                    <a:pt x="0" y="108"/>
                  </a:cubicBezTo>
                  <a:cubicBezTo>
                    <a:pt x="0" y="122"/>
                    <a:pt x="22" y="129"/>
                    <a:pt x="51" y="129"/>
                  </a:cubicBezTo>
                  <a:cubicBezTo>
                    <a:pt x="79" y="129"/>
                    <a:pt x="115" y="122"/>
                    <a:pt x="144" y="108"/>
                  </a:cubicBezTo>
                  <a:cubicBezTo>
                    <a:pt x="229" y="79"/>
                    <a:pt x="287" y="51"/>
                    <a:pt x="287" y="22"/>
                  </a:cubicBezTo>
                  <a:cubicBezTo>
                    <a:pt x="287" y="8"/>
                    <a:pt x="265" y="0"/>
                    <a:pt x="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a:off x="1081341" y="3586978"/>
              <a:ext cx="18386" cy="19421"/>
            </a:xfrm>
            <a:custGeom>
              <a:avLst/>
              <a:gdLst/>
              <a:ahLst/>
              <a:cxnLst/>
              <a:rect l="l" t="t" r="r" b="b"/>
              <a:pathLst>
                <a:path w="213" h="225" extrusionOk="0">
                  <a:moveTo>
                    <a:pt x="126" y="0"/>
                  </a:moveTo>
                  <a:cubicBezTo>
                    <a:pt x="115" y="0"/>
                    <a:pt x="102" y="4"/>
                    <a:pt x="86" y="12"/>
                  </a:cubicBezTo>
                  <a:cubicBezTo>
                    <a:pt x="29" y="40"/>
                    <a:pt x="0" y="126"/>
                    <a:pt x="29" y="184"/>
                  </a:cubicBezTo>
                  <a:cubicBezTo>
                    <a:pt x="44" y="213"/>
                    <a:pt x="60" y="224"/>
                    <a:pt x="76" y="224"/>
                  </a:cubicBezTo>
                  <a:cubicBezTo>
                    <a:pt x="146" y="224"/>
                    <a:pt x="212"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a:off x="1091181" y="3586978"/>
              <a:ext cx="14933" cy="20803"/>
            </a:xfrm>
            <a:custGeom>
              <a:avLst/>
              <a:gdLst/>
              <a:ahLst/>
              <a:cxnLst/>
              <a:rect l="l" t="t" r="r" b="b"/>
              <a:pathLst>
                <a:path w="173" h="241" extrusionOk="0">
                  <a:moveTo>
                    <a:pt x="46" y="1"/>
                  </a:moveTo>
                  <a:cubicBezTo>
                    <a:pt x="32" y="1"/>
                    <a:pt x="16" y="4"/>
                    <a:pt x="1" y="12"/>
                  </a:cubicBezTo>
                  <a:cubicBezTo>
                    <a:pt x="87" y="69"/>
                    <a:pt x="87" y="184"/>
                    <a:pt x="1" y="241"/>
                  </a:cubicBezTo>
                  <a:lnTo>
                    <a:pt x="87" y="241"/>
                  </a:lnTo>
                  <a:cubicBezTo>
                    <a:pt x="144" y="212"/>
                    <a:pt x="173" y="126"/>
                    <a:pt x="144" y="69"/>
                  </a:cubicBezTo>
                  <a:cubicBezTo>
                    <a:pt x="123" y="27"/>
                    <a:pt x="87"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a:off x="1276504" y="3864660"/>
              <a:ext cx="14933" cy="24773"/>
            </a:xfrm>
            <a:custGeom>
              <a:avLst/>
              <a:gdLst/>
              <a:ahLst/>
              <a:cxnLst/>
              <a:rect l="l" t="t" r="r" b="b"/>
              <a:pathLst>
                <a:path w="173" h="287" extrusionOk="0">
                  <a:moveTo>
                    <a:pt x="29" y="0"/>
                  </a:moveTo>
                  <a:cubicBezTo>
                    <a:pt x="0" y="0"/>
                    <a:pt x="29" y="86"/>
                    <a:pt x="58" y="143"/>
                  </a:cubicBezTo>
                  <a:cubicBezTo>
                    <a:pt x="86" y="229"/>
                    <a:pt x="143" y="286"/>
                    <a:pt x="172" y="286"/>
                  </a:cubicBezTo>
                  <a:cubicBezTo>
                    <a:pt x="172" y="258"/>
                    <a:pt x="143" y="200"/>
                    <a:pt x="143" y="115"/>
                  </a:cubicBezTo>
                  <a:cubicBezTo>
                    <a:pt x="86" y="57"/>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a:off x="1249314" y="3862157"/>
              <a:ext cx="22356" cy="19853"/>
            </a:xfrm>
            <a:custGeom>
              <a:avLst/>
              <a:gdLst/>
              <a:ahLst/>
              <a:cxnLst/>
              <a:rect l="l" t="t" r="r" b="b"/>
              <a:pathLst>
                <a:path w="259" h="230" extrusionOk="0">
                  <a:moveTo>
                    <a:pt x="230" y="1"/>
                  </a:moveTo>
                  <a:cubicBezTo>
                    <a:pt x="229" y="1"/>
                    <a:pt x="172" y="29"/>
                    <a:pt x="115" y="86"/>
                  </a:cubicBezTo>
                  <a:cubicBezTo>
                    <a:pt x="29" y="144"/>
                    <a:pt x="1" y="201"/>
                    <a:pt x="29" y="229"/>
                  </a:cubicBezTo>
                  <a:cubicBezTo>
                    <a:pt x="29" y="229"/>
                    <a:pt x="86" y="201"/>
                    <a:pt x="144" y="144"/>
                  </a:cubicBezTo>
                  <a:cubicBezTo>
                    <a:pt x="201" y="86"/>
                    <a:pt x="258" y="29"/>
                    <a:pt x="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a:off x="1259240" y="3864660"/>
              <a:ext cx="14847" cy="24773"/>
            </a:xfrm>
            <a:custGeom>
              <a:avLst/>
              <a:gdLst/>
              <a:ahLst/>
              <a:cxnLst/>
              <a:rect l="l" t="t" r="r" b="b"/>
              <a:pathLst>
                <a:path w="172" h="287" extrusionOk="0">
                  <a:moveTo>
                    <a:pt x="143" y="0"/>
                  </a:moveTo>
                  <a:cubicBezTo>
                    <a:pt x="115" y="0"/>
                    <a:pt x="86" y="57"/>
                    <a:pt x="57" y="115"/>
                  </a:cubicBezTo>
                  <a:cubicBezTo>
                    <a:pt x="29" y="200"/>
                    <a:pt x="0" y="258"/>
                    <a:pt x="29" y="286"/>
                  </a:cubicBezTo>
                  <a:cubicBezTo>
                    <a:pt x="57" y="286"/>
                    <a:pt x="86" y="229"/>
                    <a:pt x="115" y="143"/>
                  </a:cubicBezTo>
                  <a:cubicBezTo>
                    <a:pt x="172" y="86"/>
                    <a:pt x="172"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a:off x="1271584" y="3864660"/>
              <a:ext cx="7423" cy="27190"/>
            </a:xfrm>
            <a:custGeom>
              <a:avLst/>
              <a:gdLst/>
              <a:ahLst/>
              <a:cxnLst/>
              <a:rect l="l" t="t" r="r" b="b"/>
              <a:pathLst>
                <a:path w="86" h="315" extrusionOk="0">
                  <a:moveTo>
                    <a:pt x="29" y="0"/>
                  </a:moveTo>
                  <a:cubicBezTo>
                    <a:pt x="0" y="0"/>
                    <a:pt x="0" y="86"/>
                    <a:pt x="0" y="172"/>
                  </a:cubicBezTo>
                  <a:cubicBezTo>
                    <a:pt x="0" y="258"/>
                    <a:pt x="29" y="315"/>
                    <a:pt x="57" y="315"/>
                  </a:cubicBezTo>
                  <a:cubicBezTo>
                    <a:pt x="57" y="315"/>
                    <a:pt x="86" y="229"/>
                    <a:pt x="86" y="143"/>
                  </a:cubicBezTo>
                  <a:cubicBezTo>
                    <a:pt x="86" y="86"/>
                    <a:pt x="86"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a:off x="1278921" y="3862157"/>
              <a:ext cx="22356" cy="18386"/>
            </a:xfrm>
            <a:custGeom>
              <a:avLst/>
              <a:gdLst/>
              <a:ahLst/>
              <a:cxnLst/>
              <a:rect l="l" t="t" r="r" b="b"/>
              <a:pathLst>
                <a:path w="259" h="213" extrusionOk="0">
                  <a:moveTo>
                    <a:pt x="30" y="1"/>
                  </a:moveTo>
                  <a:lnTo>
                    <a:pt x="30" y="1"/>
                  </a:lnTo>
                  <a:cubicBezTo>
                    <a:pt x="1" y="29"/>
                    <a:pt x="58" y="86"/>
                    <a:pt x="115" y="144"/>
                  </a:cubicBezTo>
                  <a:cubicBezTo>
                    <a:pt x="157" y="186"/>
                    <a:pt x="199" y="212"/>
                    <a:pt x="230" y="212"/>
                  </a:cubicBezTo>
                  <a:cubicBezTo>
                    <a:pt x="241" y="212"/>
                    <a:pt x="251" y="209"/>
                    <a:pt x="259" y="201"/>
                  </a:cubicBezTo>
                  <a:cubicBezTo>
                    <a:pt x="259" y="201"/>
                    <a:pt x="230" y="144"/>
                    <a:pt x="173" y="86"/>
                  </a:cubicBezTo>
                  <a:cubicBezTo>
                    <a:pt x="87" y="29"/>
                    <a:pt x="30"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a:off x="1281424" y="3858618"/>
              <a:ext cx="27276" cy="11394"/>
            </a:xfrm>
            <a:custGeom>
              <a:avLst/>
              <a:gdLst/>
              <a:ahLst/>
              <a:cxnLst/>
              <a:rect l="l" t="t" r="r" b="b"/>
              <a:pathLst>
                <a:path w="316" h="132" extrusionOk="0">
                  <a:moveTo>
                    <a:pt x="26" y="0"/>
                  </a:moveTo>
                  <a:cubicBezTo>
                    <a:pt x="10" y="0"/>
                    <a:pt x="1" y="3"/>
                    <a:pt x="1" y="13"/>
                  </a:cubicBezTo>
                  <a:cubicBezTo>
                    <a:pt x="1" y="42"/>
                    <a:pt x="58" y="99"/>
                    <a:pt x="144" y="99"/>
                  </a:cubicBezTo>
                  <a:cubicBezTo>
                    <a:pt x="193" y="115"/>
                    <a:pt x="233" y="132"/>
                    <a:pt x="258" y="132"/>
                  </a:cubicBezTo>
                  <a:cubicBezTo>
                    <a:pt x="277" y="132"/>
                    <a:pt x="287" y="123"/>
                    <a:pt x="287" y="99"/>
                  </a:cubicBezTo>
                  <a:cubicBezTo>
                    <a:pt x="315" y="70"/>
                    <a:pt x="258" y="42"/>
                    <a:pt x="172" y="13"/>
                  </a:cubicBezTo>
                  <a:cubicBezTo>
                    <a:pt x="115" y="13"/>
                    <a:pt x="58"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5"/>
            <p:cNvSpPr/>
            <p:nvPr/>
          </p:nvSpPr>
          <p:spPr>
            <a:xfrm>
              <a:off x="1281424" y="3852317"/>
              <a:ext cx="27276" cy="7423"/>
            </a:xfrm>
            <a:custGeom>
              <a:avLst/>
              <a:gdLst/>
              <a:ahLst/>
              <a:cxnLst/>
              <a:rect l="l" t="t" r="r" b="b"/>
              <a:pathLst>
                <a:path w="316" h="86" extrusionOk="0">
                  <a:moveTo>
                    <a:pt x="144" y="0"/>
                  </a:moveTo>
                  <a:cubicBezTo>
                    <a:pt x="58" y="0"/>
                    <a:pt x="1" y="29"/>
                    <a:pt x="1" y="57"/>
                  </a:cubicBezTo>
                  <a:cubicBezTo>
                    <a:pt x="1" y="86"/>
                    <a:pt x="86" y="86"/>
                    <a:pt x="172" y="86"/>
                  </a:cubicBezTo>
                  <a:cubicBezTo>
                    <a:pt x="258" y="57"/>
                    <a:pt x="315" y="57"/>
                    <a:pt x="315" y="29"/>
                  </a:cubicBezTo>
                  <a:cubicBezTo>
                    <a:pt x="315" y="0"/>
                    <a:pt x="230"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5"/>
            <p:cNvSpPr/>
            <p:nvPr/>
          </p:nvSpPr>
          <p:spPr>
            <a:xfrm>
              <a:off x="1281424" y="3841355"/>
              <a:ext cx="24773" cy="13466"/>
            </a:xfrm>
            <a:custGeom>
              <a:avLst/>
              <a:gdLst/>
              <a:ahLst/>
              <a:cxnLst/>
              <a:rect l="l" t="t" r="r" b="b"/>
              <a:pathLst>
                <a:path w="287" h="156" extrusionOk="0">
                  <a:moveTo>
                    <a:pt x="244" y="1"/>
                  </a:moveTo>
                  <a:cubicBezTo>
                    <a:pt x="222" y="1"/>
                    <a:pt x="176" y="21"/>
                    <a:pt x="115" y="41"/>
                  </a:cubicBezTo>
                  <a:cubicBezTo>
                    <a:pt x="29" y="70"/>
                    <a:pt x="1" y="127"/>
                    <a:pt x="1" y="156"/>
                  </a:cubicBezTo>
                  <a:cubicBezTo>
                    <a:pt x="1" y="156"/>
                    <a:pt x="86" y="156"/>
                    <a:pt x="144" y="98"/>
                  </a:cubicBezTo>
                  <a:cubicBezTo>
                    <a:pt x="230" y="70"/>
                    <a:pt x="287" y="13"/>
                    <a:pt x="258" y="13"/>
                  </a:cubicBezTo>
                  <a:cubicBezTo>
                    <a:pt x="258" y="4"/>
                    <a:pt x="253"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5"/>
            <p:cNvSpPr/>
            <p:nvPr/>
          </p:nvSpPr>
          <p:spPr>
            <a:xfrm>
              <a:off x="1276504" y="3830047"/>
              <a:ext cx="19853" cy="22356"/>
            </a:xfrm>
            <a:custGeom>
              <a:avLst/>
              <a:gdLst/>
              <a:ahLst/>
              <a:cxnLst/>
              <a:rect l="l" t="t" r="r" b="b"/>
              <a:pathLst>
                <a:path w="230" h="259" extrusionOk="0">
                  <a:moveTo>
                    <a:pt x="201" y="0"/>
                  </a:moveTo>
                  <a:lnTo>
                    <a:pt x="201" y="0"/>
                  </a:lnTo>
                  <a:cubicBezTo>
                    <a:pt x="201" y="1"/>
                    <a:pt x="143" y="29"/>
                    <a:pt x="86" y="115"/>
                  </a:cubicBezTo>
                  <a:cubicBezTo>
                    <a:pt x="58" y="172"/>
                    <a:pt x="0" y="229"/>
                    <a:pt x="29" y="258"/>
                  </a:cubicBezTo>
                  <a:cubicBezTo>
                    <a:pt x="58" y="258"/>
                    <a:pt x="115" y="229"/>
                    <a:pt x="143" y="144"/>
                  </a:cubicBezTo>
                  <a:cubicBezTo>
                    <a:pt x="201" y="86"/>
                    <a:pt x="229"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5"/>
            <p:cNvSpPr/>
            <p:nvPr/>
          </p:nvSpPr>
          <p:spPr>
            <a:xfrm>
              <a:off x="1274001" y="3825127"/>
              <a:ext cx="10013" cy="25291"/>
            </a:xfrm>
            <a:custGeom>
              <a:avLst/>
              <a:gdLst/>
              <a:ahLst/>
              <a:cxnLst/>
              <a:rect l="l" t="t" r="r" b="b"/>
              <a:pathLst>
                <a:path w="116" h="293" extrusionOk="0">
                  <a:moveTo>
                    <a:pt x="87" y="0"/>
                  </a:moveTo>
                  <a:cubicBezTo>
                    <a:pt x="87" y="0"/>
                    <a:pt x="29" y="57"/>
                    <a:pt x="29" y="143"/>
                  </a:cubicBezTo>
                  <a:cubicBezTo>
                    <a:pt x="1" y="229"/>
                    <a:pt x="1" y="286"/>
                    <a:pt x="29" y="286"/>
                  </a:cubicBezTo>
                  <a:cubicBezTo>
                    <a:pt x="33" y="290"/>
                    <a:pt x="37" y="292"/>
                    <a:pt x="41" y="292"/>
                  </a:cubicBezTo>
                  <a:cubicBezTo>
                    <a:pt x="65" y="292"/>
                    <a:pt x="87" y="221"/>
                    <a:pt x="87" y="172"/>
                  </a:cubicBezTo>
                  <a:cubicBezTo>
                    <a:pt x="115" y="86"/>
                    <a:pt x="87" y="0"/>
                    <a:pt x="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5"/>
            <p:cNvSpPr/>
            <p:nvPr/>
          </p:nvSpPr>
          <p:spPr>
            <a:xfrm>
              <a:off x="1266577" y="3825127"/>
              <a:ext cx="10013" cy="25291"/>
            </a:xfrm>
            <a:custGeom>
              <a:avLst/>
              <a:gdLst/>
              <a:ahLst/>
              <a:cxnLst/>
              <a:rect l="l" t="t" r="r" b="b"/>
              <a:pathLst>
                <a:path w="116" h="293" extrusionOk="0">
                  <a:moveTo>
                    <a:pt x="1" y="0"/>
                  </a:moveTo>
                  <a:cubicBezTo>
                    <a:pt x="1" y="0"/>
                    <a:pt x="1" y="86"/>
                    <a:pt x="1" y="143"/>
                  </a:cubicBezTo>
                  <a:cubicBezTo>
                    <a:pt x="1" y="218"/>
                    <a:pt x="44" y="292"/>
                    <a:pt x="74" y="292"/>
                  </a:cubicBezTo>
                  <a:cubicBezTo>
                    <a:pt x="79" y="292"/>
                    <a:pt x="83" y="290"/>
                    <a:pt x="87" y="286"/>
                  </a:cubicBezTo>
                  <a:cubicBezTo>
                    <a:pt x="115" y="286"/>
                    <a:pt x="115" y="229"/>
                    <a:pt x="87" y="143"/>
                  </a:cubicBezTo>
                  <a:cubicBezTo>
                    <a:pt x="58" y="57"/>
                    <a:pt x="3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5"/>
            <p:cNvSpPr/>
            <p:nvPr/>
          </p:nvSpPr>
          <p:spPr>
            <a:xfrm>
              <a:off x="1254234" y="3830047"/>
              <a:ext cx="17436" cy="22356"/>
            </a:xfrm>
            <a:custGeom>
              <a:avLst/>
              <a:gdLst/>
              <a:ahLst/>
              <a:cxnLst/>
              <a:rect l="l" t="t" r="r" b="b"/>
              <a:pathLst>
                <a:path w="202" h="259" extrusionOk="0">
                  <a:moveTo>
                    <a:pt x="29" y="0"/>
                  </a:moveTo>
                  <a:cubicBezTo>
                    <a:pt x="1" y="29"/>
                    <a:pt x="29" y="86"/>
                    <a:pt x="87" y="144"/>
                  </a:cubicBezTo>
                  <a:cubicBezTo>
                    <a:pt x="115" y="229"/>
                    <a:pt x="173" y="258"/>
                    <a:pt x="201" y="258"/>
                  </a:cubicBezTo>
                  <a:cubicBezTo>
                    <a:pt x="201" y="258"/>
                    <a:pt x="201" y="172"/>
                    <a:pt x="144" y="115"/>
                  </a:cubicBezTo>
                  <a:cubicBezTo>
                    <a:pt x="87" y="29"/>
                    <a:pt x="29" y="1"/>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5"/>
            <p:cNvSpPr/>
            <p:nvPr/>
          </p:nvSpPr>
          <p:spPr>
            <a:xfrm>
              <a:off x="1246811" y="3838938"/>
              <a:ext cx="24859" cy="14415"/>
            </a:xfrm>
            <a:custGeom>
              <a:avLst/>
              <a:gdLst/>
              <a:ahLst/>
              <a:cxnLst/>
              <a:rect l="l" t="t" r="r" b="b"/>
              <a:pathLst>
                <a:path w="288" h="167" extrusionOk="0">
                  <a:moveTo>
                    <a:pt x="33" y="0"/>
                  </a:moveTo>
                  <a:cubicBezTo>
                    <a:pt x="20" y="0"/>
                    <a:pt x="9" y="4"/>
                    <a:pt x="1" y="12"/>
                  </a:cubicBezTo>
                  <a:cubicBezTo>
                    <a:pt x="1" y="12"/>
                    <a:pt x="30" y="98"/>
                    <a:pt x="115" y="126"/>
                  </a:cubicBezTo>
                  <a:cubicBezTo>
                    <a:pt x="176" y="147"/>
                    <a:pt x="223" y="167"/>
                    <a:pt x="244" y="167"/>
                  </a:cubicBezTo>
                  <a:cubicBezTo>
                    <a:pt x="254" y="167"/>
                    <a:pt x="259" y="163"/>
                    <a:pt x="259" y="155"/>
                  </a:cubicBezTo>
                  <a:cubicBezTo>
                    <a:pt x="287" y="155"/>
                    <a:pt x="230" y="98"/>
                    <a:pt x="144" y="41"/>
                  </a:cubicBezTo>
                  <a:cubicBezTo>
                    <a:pt x="104" y="20"/>
                    <a:pt x="63" y="0"/>
                    <a:pt x="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5"/>
            <p:cNvSpPr/>
            <p:nvPr/>
          </p:nvSpPr>
          <p:spPr>
            <a:xfrm>
              <a:off x="1241891" y="3852317"/>
              <a:ext cx="24773" cy="7423"/>
            </a:xfrm>
            <a:custGeom>
              <a:avLst/>
              <a:gdLst/>
              <a:ahLst/>
              <a:cxnLst/>
              <a:rect l="l" t="t" r="r" b="b"/>
              <a:pathLst>
                <a:path w="287" h="86" extrusionOk="0">
                  <a:moveTo>
                    <a:pt x="144" y="0"/>
                  </a:moveTo>
                  <a:cubicBezTo>
                    <a:pt x="58" y="0"/>
                    <a:pt x="1" y="0"/>
                    <a:pt x="1" y="29"/>
                  </a:cubicBezTo>
                  <a:cubicBezTo>
                    <a:pt x="1" y="29"/>
                    <a:pt x="58" y="57"/>
                    <a:pt x="144" y="86"/>
                  </a:cubicBezTo>
                  <a:cubicBezTo>
                    <a:pt x="230" y="86"/>
                    <a:pt x="287" y="86"/>
                    <a:pt x="287" y="57"/>
                  </a:cubicBezTo>
                  <a:cubicBezTo>
                    <a:pt x="287" y="29"/>
                    <a:pt x="230"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5"/>
            <p:cNvSpPr/>
            <p:nvPr/>
          </p:nvSpPr>
          <p:spPr>
            <a:xfrm>
              <a:off x="1241891" y="3858618"/>
              <a:ext cx="27276" cy="10444"/>
            </a:xfrm>
            <a:custGeom>
              <a:avLst/>
              <a:gdLst/>
              <a:ahLst/>
              <a:cxnLst/>
              <a:rect l="l" t="t" r="r" b="b"/>
              <a:pathLst>
                <a:path w="316" h="121" extrusionOk="0">
                  <a:moveTo>
                    <a:pt x="290" y="0"/>
                  </a:moveTo>
                  <a:cubicBezTo>
                    <a:pt x="258" y="0"/>
                    <a:pt x="201" y="13"/>
                    <a:pt x="144" y="13"/>
                  </a:cubicBezTo>
                  <a:cubicBezTo>
                    <a:pt x="87" y="13"/>
                    <a:pt x="1" y="70"/>
                    <a:pt x="29" y="99"/>
                  </a:cubicBezTo>
                  <a:cubicBezTo>
                    <a:pt x="29" y="113"/>
                    <a:pt x="44" y="120"/>
                    <a:pt x="69" y="120"/>
                  </a:cubicBezTo>
                  <a:cubicBezTo>
                    <a:pt x="94" y="120"/>
                    <a:pt x="129" y="113"/>
                    <a:pt x="172" y="99"/>
                  </a:cubicBezTo>
                  <a:cubicBezTo>
                    <a:pt x="258" y="70"/>
                    <a:pt x="316" y="42"/>
                    <a:pt x="316" y="13"/>
                  </a:cubicBezTo>
                  <a:cubicBezTo>
                    <a:pt x="316" y="3"/>
                    <a:pt x="306" y="0"/>
                    <a:pt x="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5"/>
            <p:cNvSpPr/>
            <p:nvPr/>
          </p:nvSpPr>
          <p:spPr>
            <a:xfrm>
              <a:off x="1244394" y="3861121"/>
              <a:ext cx="24773" cy="13466"/>
            </a:xfrm>
            <a:custGeom>
              <a:avLst/>
              <a:gdLst/>
              <a:ahLst/>
              <a:cxnLst/>
              <a:rect l="l" t="t" r="r" b="b"/>
              <a:pathLst>
                <a:path w="287" h="156" extrusionOk="0">
                  <a:moveTo>
                    <a:pt x="255" y="1"/>
                  </a:moveTo>
                  <a:cubicBezTo>
                    <a:pt x="224" y="1"/>
                    <a:pt x="184" y="21"/>
                    <a:pt x="143" y="41"/>
                  </a:cubicBezTo>
                  <a:cubicBezTo>
                    <a:pt x="58" y="70"/>
                    <a:pt x="0" y="127"/>
                    <a:pt x="0" y="156"/>
                  </a:cubicBezTo>
                  <a:cubicBezTo>
                    <a:pt x="29" y="156"/>
                    <a:pt x="86" y="156"/>
                    <a:pt x="172" y="98"/>
                  </a:cubicBezTo>
                  <a:cubicBezTo>
                    <a:pt x="258" y="70"/>
                    <a:pt x="287" y="13"/>
                    <a:pt x="287" y="13"/>
                  </a:cubicBezTo>
                  <a:cubicBezTo>
                    <a:pt x="278" y="4"/>
                    <a:pt x="26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5"/>
            <p:cNvSpPr/>
            <p:nvPr/>
          </p:nvSpPr>
          <p:spPr>
            <a:xfrm>
              <a:off x="1254234" y="3863970"/>
              <a:ext cx="17436" cy="21148"/>
            </a:xfrm>
            <a:custGeom>
              <a:avLst/>
              <a:gdLst/>
              <a:ahLst/>
              <a:cxnLst/>
              <a:rect l="l" t="t" r="r" b="b"/>
              <a:pathLst>
                <a:path w="202" h="245" extrusionOk="0">
                  <a:moveTo>
                    <a:pt x="183" y="1"/>
                  </a:moveTo>
                  <a:cubicBezTo>
                    <a:pt x="151" y="1"/>
                    <a:pt x="105" y="47"/>
                    <a:pt x="58" y="94"/>
                  </a:cubicBezTo>
                  <a:cubicBezTo>
                    <a:pt x="29" y="151"/>
                    <a:pt x="1" y="237"/>
                    <a:pt x="1" y="237"/>
                  </a:cubicBezTo>
                  <a:cubicBezTo>
                    <a:pt x="6" y="242"/>
                    <a:pt x="12" y="245"/>
                    <a:pt x="19" y="245"/>
                  </a:cubicBezTo>
                  <a:cubicBezTo>
                    <a:pt x="50" y="245"/>
                    <a:pt x="97" y="198"/>
                    <a:pt x="144" y="151"/>
                  </a:cubicBezTo>
                  <a:cubicBezTo>
                    <a:pt x="173" y="65"/>
                    <a:pt x="201" y="8"/>
                    <a:pt x="201" y="8"/>
                  </a:cubicBezTo>
                  <a:cubicBezTo>
                    <a:pt x="196" y="3"/>
                    <a:pt x="190"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5"/>
            <p:cNvSpPr/>
            <p:nvPr/>
          </p:nvSpPr>
          <p:spPr>
            <a:xfrm>
              <a:off x="1264160" y="3864660"/>
              <a:ext cx="12430" cy="25291"/>
            </a:xfrm>
            <a:custGeom>
              <a:avLst/>
              <a:gdLst/>
              <a:ahLst/>
              <a:cxnLst/>
              <a:rect l="l" t="t" r="r" b="b"/>
              <a:pathLst>
                <a:path w="144" h="293" extrusionOk="0">
                  <a:moveTo>
                    <a:pt x="115" y="0"/>
                  </a:moveTo>
                  <a:cubicBezTo>
                    <a:pt x="86" y="0"/>
                    <a:pt x="58" y="57"/>
                    <a:pt x="29" y="143"/>
                  </a:cubicBezTo>
                  <a:cubicBezTo>
                    <a:pt x="0" y="229"/>
                    <a:pt x="29" y="286"/>
                    <a:pt x="29" y="286"/>
                  </a:cubicBezTo>
                  <a:cubicBezTo>
                    <a:pt x="29" y="290"/>
                    <a:pt x="30" y="292"/>
                    <a:pt x="32" y="292"/>
                  </a:cubicBezTo>
                  <a:cubicBezTo>
                    <a:pt x="44" y="292"/>
                    <a:pt x="90" y="221"/>
                    <a:pt x="115" y="172"/>
                  </a:cubicBezTo>
                  <a:cubicBezTo>
                    <a:pt x="143" y="86"/>
                    <a:pt x="143"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5"/>
            <p:cNvSpPr/>
            <p:nvPr/>
          </p:nvSpPr>
          <p:spPr>
            <a:xfrm>
              <a:off x="1274001" y="3864660"/>
              <a:ext cx="10013" cy="27190"/>
            </a:xfrm>
            <a:custGeom>
              <a:avLst/>
              <a:gdLst/>
              <a:ahLst/>
              <a:cxnLst/>
              <a:rect l="l" t="t" r="r" b="b"/>
              <a:pathLst>
                <a:path w="116" h="315" extrusionOk="0">
                  <a:moveTo>
                    <a:pt x="29" y="0"/>
                  </a:moveTo>
                  <a:cubicBezTo>
                    <a:pt x="1" y="0"/>
                    <a:pt x="1" y="86"/>
                    <a:pt x="29" y="172"/>
                  </a:cubicBezTo>
                  <a:cubicBezTo>
                    <a:pt x="58" y="229"/>
                    <a:pt x="87" y="315"/>
                    <a:pt x="87" y="315"/>
                  </a:cubicBezTo>
                  <a:cubicBezTo>
                    <a:pt x="115" y="315"/>
                    <a:pt x="115" y="229"/>
                    <a:pt x="87" y="143"/>
                  </a:cubicBezTo>
                  <a:cubicBezTo>
                    <a:pt x="87" y="57"/>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a:off x="1276504" y="3863970"/>
              <a:ext cx="17350" cy="22960"/>
            </a:xfrm>
            <a:custGeom>
              <a:avLst/>
              <a:gdLst/>
              <a:ahLst/>
              <a:cxnLst/>
              <a:rect l="l" t="t" r="r" b="b"/>
              <a:pathLst>
                <a:path w="201" h="266" extrusionOk="0">
                  <a:moveTo>
                    <a:pt x="34" y="1"/>
                  </a:moveTo>
                  <a:cubicBezTo>
                    <a:pt x="31" y="1"/>
                    <a:pt x="29" y="3"/>
                    <a:pt x="29" y="8"/>
                  </a:cubicBezTo>
                  <a:cubicBezTo>
                    <a:pt x="0" y="8"/>
                    <a:pt x="29" y="65"/>
                    <a:pt x="58" y="151"/>
                  </a:cubicBezTo>
                  <a:cubicBezTo>
                    <a:pt x="115" y="208"/>
                    <a:pt x="172" y="266"/>
                    <a:pt x="201" y="266"/>
                  </a:cubicBezTo>
                  <a:cubicBezTo>
                    <a:pt x="201" y="237"/>
                    <a:pt x="201" y="180"/>
                    <a:pt x="143" y="94"/>
                  </a:cubicBezTo>
                  <a:cubicBezTo>
                    <a:pt x="97" y="47"/>
                    <a:pt x="50"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a:off x="1281424" y="3861207"/>
              <a:ext cx="22356" cy="15882"/>
            </a:xfrm>
            <a:custGeom>
              <a:avLst/>
              <a:gdLst/>
              <a:ahLst/>
              <a:cxnLst/>
              <a:rect l="l" t="t" r="r" b="b"/>
              <a:pathLst>
                <a:path w="259" h="184" extrusionOk="0">
                  <a:moveTo>
                    <a:pt x="17" y="0"/>
                  </a:moveTo>
                  <a:cubicBezTo>
                    <a:pt x="7" y="0"/>
                    <a:pt x="1" y="4"/>
                    <a:pt x="1" y="12"/>
                  </a:cubicBezTo>
                  <a:cubicBezTo>
                    <a:pt x="1" y="12"/>
                    <a:pt x="29" y="69"/>
                    <a:pt x="115" y="126"/>
                  </a:cubicBezTo>
                  <a:cubicBezTo>
                    <a:pt x="172" y="155"/>
                    <a:pt x="258" y="183"/>
                    <a:pt x="258" y="183"/>
                  </a:cubicBezTo>
                  <a:cubicBezTo>
                    <a:pt x="258" y="155"/>
                    <a:pt x="230" y="97"/>
                    <a:pt x="144" y="69"/>
                  </a:cubicBezTo>
                  <a:cubicBezTo>
                    <a:pt x="102" y="27"/>
                    <a:pt x="45" y="0"/>
                    <a:pt x="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a:off x="1281424" y="3857237"/>
              <a:ext cx="27276" cy="6129"/>
            </a:xfrm>
            <a:custGeom>
              <a:avLst/>
              <a:gdLst/>
              <a:ahLst/>
              <a:cxnLst/>
              <a:rect l="l" t="t" r="r" b="b"/>
              <a:pathLst>
                <a:path w="316" h="71" extrusionOk="0">
                  <a:moveTo>
                    <a:pt x="1" y="0"/>
                  </a:moveTo>
                  <a:cubicBezTo>
                    <a:pt x="1" y="0"/>
                    <a:pt x="86" y="58"/>
                    <a:pt x="144" y="58"/>
                  </a:cubicBezTo>
                  <a:cubicBezTo>
                    <a:pt x="172" y="67"/>
                    <a:pt x="201" y="70"/>
                    <a:pt x="226" y="70"/>
                  </a:cubicBezTo>
                  <a:cubicBezTo>
                    <a:pt x="277" y="70"/>
                    <a:pt x="315" y="58"/>
                    <a:pt x="315" y="58"/>
                  </a:cubicBezTo>
                  <a:cubicBezTo>
                    <a:pt x="315" y="58"/>
                    <a:pt x="258" y="2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a:off x="1281424" y="3847915"/>
              <a:ext cx="27276" cy="8804"/>
            </a:xfrm>
            <a:custGeom>
              <a:avLst/>
              <a:gdLst/>
              <a:ahLst/>
              <a:cxnLst/>
              <a:rect l="l" t="t" r="r" b="b"/>
              <a:pathLst>
                <a:path w="316" h="102" extrusionOk="0">
                  <a:moveTo>
                    <a:pt x="247" y="1"/>
                  </a:moveTo>
                  <a:cubicBezTo>
                    <a:pt x="222" y="1"/>
                    <a:pt x="187" y="8"/>
                    <a:pt x="144" y="22"/>
                  </a:cubicBezTo>
                  <a:cubicBezTo>
                    <a:pt x="58" y="51"/>
                    <a:pt x="1" y="80"/>
                    <a:pt x="1" y="80"/>
                  </a:cubicBezTo>
                  <a:cubicBezTo>
                    <a:pt x="15" y="94"/>
                    <a:pt x="36" y="101"/>
                    <a:pt x="65" y="101"/>
                  </a:cubicBezTo>
                  <a:cubicBezTo>
                    <a:pt x="94" y="101"/>
                    <a:pt x="129" y="94"/>
                    <a:pt x="172" y="80"/>
                  </a:cubicBezTo>
                  <a:cubicBezTo>
                    <a:pt x="258" y="80"/>
                    <a:pt x="315" y="22"/>
                    <a:pt x="287" y="22"/>
                  </a:cubicBezTo>
                  <a:cubicBezTo>
                    <a:pt x="287" y="8"/>
                    <a:pt x="272" y="1"/>
                    <a:pt x="2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a:off x="1278921" y="3836521"/>
              <a:ext cx="22356" cy="16832"/>
            </a:xfrm>
            <a:custGeom>
              <a:avLst/>
              <a:gdLst/>
              <a:ahLst/>
              <a:cxnLst/>
              <a:rect l="l" t="t" r="r" b="b"/>
              <a:pathLst>
                <a:path w="259" h="195" extrusionOk="0">
                  <a:moveTo>
                    <a:pt x="230" y="0"/>
                  </a:moveTo>
                  <a:cubicBezTo>
                    <a:pt x="199" y="0"/>
                    <a:pt x="157" y="27"/>
                    <a:pt x="115" y="69"/>
                  </a:cubicBezTo>
                  <a:cubicBezTo>
                    <a:pt x="30" y="126"/>
                    <a:pt x="1" y="183"/>
                    <a:pt x="1" y="183"/>
                  </a:cubicBezTo>
                  <a:cubicBezTo>
                    <a:pt x="9" y="191"/>
                    <a:pt x="18" y="194"/>
                    <a:pt x="30" y="194"/>
                  </a:cubicBezTo>
                  <a:cubicBezTo>
                    <a:pt x="60" y="194"/>
                    <a:pt x="102" y="168"/>
                    <a:pt x="144" y="126"/>
                  </a:cubicBezTo>
                  <a:cubicBezTo>
                    <a:pt x="230" y="69"/>
                    <a:pt x="259" y="11"/>
                    <a:pt x="259" y="11"/>
                  </a:cubicBezTo>
                  <a:cubicBezTo>
                    <a:pt x="251" y="4"/>
                    <a:pt x="241" y="0"/>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a:off x="1276504" y="3827544"/>
              <a:ext cx="14933" cy="24859"/>
            </a:xfrm>
            <a:custGeom>
              <a:avLst/>
              <a:gdLst/>
              <a:ahLst/>
              <a:cxnLst/>
              <a:rect l="l" t="t" r="r" b="b"/>
              <a:pathLst>
                <a:path w="173" h="288" extrusionOk="0">
                  <a:moveTo>
                    <a:pt x="172" y="1"/>
                  </a:moveTo>
                  <a:cubicBezTo>
                    <a:pt x="143" y="1"/>
                    <a:pt x="86" y="58"/>
                    <a:pt x="58" y="115"/>
                  </a:cubicBezTo>
                  <a:cubicBezTo>
                    <a:pt x="29" y="201"/>
                    <a:pt x="0" y="258"/>
                    <a:pt x="29" y="287"/>
                  </a:cubicBezTo>
                  <a:cubicBezTo>
                    <a:pt x="58" y="287"/>
                    <a:pt x="86" y="230"/>
                    <a:pt x="115" y="173"/>
                  </a:cubicBezTo>
                  <a:cubicBezTo>
                    <a:pt x="172" y="87"/>
                    <a:pt x="17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a:off x="1271584" y="3825127"/>
              <a:ext cx="7423" cy="25291"/>
            </a:xfrm>
            <a:custGeom>
              <a:avLst/>
              <a:gdLst/>
              <a:ahLst/>
              <a:cxnLst/>
              <a:rect l="l" t="t" r="r" b="b"/>
              <a:pathLst>
                <a:path w="86" h="293" extrusionOk="0">
                  <a:moveTo>
                    <a:pt x="57" y="0"/>
                  </a:moveTo>
                  <a:cubicBezTo>
                    <a:pt x="29" y="0"/>
                    <a:pt x="29" y="57"/>
                    <a:pt x="0" y="143"/>
                  </a:cubicBezTo>
                  <a:cubicBezTo>
                    <a:pt x="0" y="229"/>
                    <a:pt x="0" y="286"/>
                    <a:pt x="57" y="286"/>
                  </a:cubicBezTo>
                  <a:cubicBezTo>
                    <a:pt x="61" y="290"/>
                    <a:pt x="65" y="292"/>
                    <a:pt x="67" y="292"/>
                  </a:cubicBezTo>
                  <a:cubicBezTo>
                    <a:pt x="86" y="292"/>
                    <a:pt x="86" y="218"/>
                    <a:pt x="86" y="143"/>
                  </a:cubicBezTo>
                  <a:cubicBezTo>
                    <a:pt x="86" y="57"/>
                    <a:pt x="8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a:off x="1261657" y="3826940"/>
              <a:ext cx="12430" cy="25464"/>
            </a:xfrm>
            <a:custGeom>
              <a:avLst/>
              <a:gdLst/>
              <a:ahLst/>
              <a:cxnLst/>
              <a:rect l="l" t="t" r="r" b="b"/>
              <a:pathLst>
                <a:path w="144" h="295" extrusionOk="0">
                  <a:moveTo>
                    <a:pt x="34" y="0"/>
                  </a:moveTo>
                  <a:cubicBezTo>
                    <a:pt x="31" y="0"/>
                    <a:pt x="29" y="3"/>
                    <a:pt x="29" y="8"/>
                  </a:cubicBezTo>
                  <a:cubicBezTo>
                    <a:pt x="1" y="8"/>
                    <a:pt x="1" y="65"/>
                    <a:pt x="29" y="151"/>
                  </a:cubicBezTo>
                  <a:cubicBezTo>
                    <a:pt x="58" y="237"/>
                    <a:pt x="115" y="294"/>
                    <a:pt x="115" y="294"/>
                  </a:cubicBezTo>
                  <a:cubicBezTo>
                    <a:pt x="144" y="265"/>
                    <a:pt x="115" y="208"/>
                    <a:pt x="115" y="122"/>
                  </a:cubicBezTo>
                  <a:cubicBezTo>
                    <a:pt x="92" y="52"/>
                    <a:pt x="49"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a:off x="1249314" y="3834018"/>
              <a:ext cx="22356" cy="18990"/>
            </a:xfrm>
            <a:custGeom>
              <a:avLst/>
              <a:gdLst/>
              <a:ahLst/>
              <a:cxnLst/>
              <a:rect l="l" t="t" r="r" b="b"/>
              <a:pathLst>
                <a:path w="259" h="220" extrusionOk="0">
                  <a:moveTo>
                    <a:pt x="45" y="1"/>
                  </a:moveTo>
                  <a:cubicBezTo>
                    <a:pt x="35" y="1"/>
                    <a:pt x="29" y="4"/>
                    <a:pt x="29" y="12"/>
                  </a:cubicBezTo>
                  <a:cubicBezTo>
                    <a:pt x="1" y="12"/>
                    <a:pt x="58" y="69"/>
                    <a:pt x="115" y="126"/>
                  </a:cubicBezTo>
                  <a:cubicBezTo>
                    <a:pt x="162" y="173"/>
                    <a:pt x="208" y="220"/>
                    <a:pt x="224" y="220"/>
                  </a:cubicBezTo>
                  <a:cubicBezTo>
                    <a:pt x="228" y="220"/>
                    <a:pt x="230" y="217"/>
                    <a:pt x="230" y="212"/>
                  </a:cubicBezTo>
                  <a:cubicBezTo>
                    <a:pt x="258" y="212"/>
                    <a:pt x="230" y="155"/>
                    <a:pt x="172" y="69"/>
                  </a:cubicBezTo>
                  <a:cubicBezTo>
                    <a:pt x="130" y="27"/>
                    <a:pt x="7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a:off x="1241891" y="3844894"/>
              <a:ext cx="27276" cy="11825"/>
            </a:xfrm>
            <a:custGeom>
              <a:avLst/>
              <a:gdLst/>
              <a:ahLst/>
              <a:cxnLst/>
              <a:rect l="l" t="t" r="r" b="b"/>
              <a:pathLst>
                <a:path w="316" h="137" extrusionOk="0">
                  <a:moveTo>
                    <a:pt x="29" y="0"/>
                  </a:moveTo>
                  <a:cubicBezTo>
                    <a:pt x="1" y="29"/>
                    <a:pt x="87" y="57"/>
                    <a:pt x="144" y="115"/>
                  </a:cubicBezTo>
                  <a:cubicBezTo>
                    <a:pt x="187" y="129"/>
                    <a:pt x="222" y="136"/>
                    <a:pt x="251" y="136"/>
                  </a:cubicBezTo>
                  <a:cubicBezTo>
                    <a:pt x="280" y="136"/>
                    <a:pt x="301" y="129"/>
                    <a:pt x="316" y="115"/>
                  </a:cubicBezTo>
                  <a:cubicBezTo>
                    <a:pt x="316" y="86"/>
                    <a:pt x="258" y="57"/>
                    <a:pt x="172" y="29"/>
                  </a:cubicBezTo>
                  <a:cubicBezTo>
                    <a:pt x="87"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a:off x="1241891" y="3854734"/>
              <a:ext cx="27276" cy="7510"/>
            </a:xfrm>
            <a:custGeom>
              <a:avLst/>
              <a:gdLst/>
              <a:ahLst/>
              <a:cxnLst/>
              <a:rect l="l" t="t" r="r" b="b"/>
              <a:pathLst>
                <a:path w="316" h="87" extrusionOk="0">
                  <a:moveTo>
                    <a:pt x="144" y="1"/>
                  </a:moveTo>
                  <a:cubicBezTo>
                    <a:pt x="58" y="1"/>
                    <a:pt x="1" y="29"/>
                    <a:pt x="1" y="58"/>
                  </a:cubicBezTo>
                  <a:cubicBezTo>
                    <a:pt x="1" y="87"/>
                    <a:pt x="58" y="87"/>
                    <a:pt x="144" y="87"/>
                  </a:cubicBezTo>
                  <a:cubicBezTo>
                    <a:pt x="230" y="87"/>
                    <a:pt x="316" y="58"/>
                    <a:pt x="287" y="29"/>
                  </a:cubicBezTo>
                  <a:cubicBezTo>
                    <a:pt x="287" y="29"/>
                    <a:pt x="230"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a:off x="1264160" y="3848346"/>
              <a:ext cx="22270" cy="20457"/>
            </a:xfrm>
            <a:custGeom>
              <a:avLst/>
              <a:gdLst/>
              <a:ahLst/>
              <a:cxnLst/>
              <a:rect l="l" t="t" r="r" b="b"/>
              <a:pathLst>
                <a:path w="258" h="237" extrusionOk="0">
                  <a:moveTo>
                    <a:pt x="148" y="0"/>
                  </a:moveTo>
                  <a:cubicBezTo>
                    <a:pt x="128" y="0"/>
                    <a:pt x="107" y="7"/>
                    <a:pt x="86" y="17"/>
                  </a:cubicBezTo>
                  <a:cubicBezTo>
                    <a:pt x="0" y="46"/>
                    <a:pt x="0" y="103"/>
                    <a:pt x="29" y="189"/>
                  </a:cubicBezTo>
                  <a:cubicBezTo>
                    <a:pt x="46" y="223"/>
                    <a:pt x="82" y="237"/>
                    <a:pt x="121" y="237"/>
                  </a:cubicBezTo>
                  <a:cubicBezTo>
                    <a:pt x="148" y="237"/>
                    <a:pt x="177" y="230"/>
                    <a:pt x="201" y="218"/>
                  </a:cubicBezTo>
                  <a:cubicBezTo>
                    <a:pt x="258" y="189"/>
                    <a:pt x="258" y="132"/>
                    <a:pt x="229" y="75"/>
                  </a:cubicBezTo>
                  <a:cubicBezTo>
                    <a:pt x="211" y="20"/>
                    <a:pt x="181"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a:off x="1271584" y="3846447"/>
              <a:ext cx="18299" cy="20716"/>
            </a:xfrm>
            <a:custGeom>
              <a:avLst/>
              <a:gdLst/>
              <a:ahLst/>
              <a:cxnLst/>
              <a:rect l="l" t="t" r="r" b="b"/>
              <a:pathLst>
                <a:path w="212" h="240" extrusionOk="0">
                  <a:moveTo>
                    <a:pt x="50" y="1"/>
                  </a:moveTo>
                  <a:cubicBezTo>
                    <a:pt x="34" y="1"/>
                    <a:pt x="18" y="4"/>
                    <a:pt x="0" y="11"/>
                  </a:cubicBezTo>
                  <a:cubicBezTo>
                    <a:pt x="0" y="39"/>
                    <a:pt x="29" y="39"/>
                    <a:pt x="57" y="68"/>
                  </a:cubicBezTo>
                  <a:cubicBezTo>
                    <a:pt x="86" y="125"/>
                    <a:pt x="57" y="211"/>
                    <a:pt x="0" y="240"/>
                  </a:cubicBezTo>
                  <a:lnTo>
                    <a:pt x="86" y="240"/>
                  </a:lnTo>
                  <a:cubicBezTo>
                    <a:pt x="212" y="164"/>
                    <a:pt x="161"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5"/>
            <p:cNvSpPr/>
            <p:nvPr/>
          </p:nvSpPr>
          <p:spPr>
            <a:xfrm>
              <a:off x="1081341" y="3800440"/>
              <a:ext cx="12430" cy="24773"/>
            </a:xfrm>
            <a:custGeom>
              <a:avLst/>
              <a:gdLst/>
              <a:ahLst/>
              <a:cxnLst/>
              <a:rect l="l" t="t" r="r" b="b"/>
              <a:pathLst>
                <a:path w="144" h="287" extrusionOk="0">
                  <a:moveTo>
                    <a:pt x="0" y="0"/>
                  </a:moveTo>
                  <a:cubicBezTo>
                    <a:pt x="0" y="0"/>
                    <a:pt x="0" y="86"/>
                    <a:pt x="29" y="143"/>
                  </a:cubicBezTo>
                  <a:cubicBezTo>
                    <a:pt x="58" y="229"/>
                    <a:pt x="115" y="286"/>
                    <a:pt x="144" y="286"/>
                  </a:cubicBezTo>
                  <a:cubicBezTo>
                    <a:pt x="144" y="258"/>
                    <a:pt x="144" y="200"/>
                    <a:pt x="115" y="115"/>
                  </a:cubicBezTo>
                  <a:cubicBezTo>
                    <a:pt x="58"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5"/>
            <p:cNvSpPr/>
            <p:nvPr/>
          </p:nvSpPr>
          <p:spPr>
            <a:xfrm>
              <a:off x="1054151" y="3797937"/>
              <a:ext cx="19853" cy="19853"/>
            </a:xfrm>
            <a:custGeom>
              <a:avLst/>
              <a:gdLst/>
              <a:ahLst/>
              <a:cxnLst/>
              <a:rect l="l" t="t" r="r" b="b"/>
              <a:pathLst>
                <a:path w="230" h="230" extrusionOk="0">
                  <a:moveTo>
                    <a:pt x="230" y="0"/>
                  </a:moveTo>
                  <a:cubicBezTo>
                    <a:pt x="201" y="0"/>
                    <a:pt x="144" y="29"/>
                    <a:pt x="86" y="86"/>
                  </a:cubicBezTo>
                  <a:cubicBezTo>
                    <a:pt x="29" y="144"/>
                    <a:pt x="1" y="201"/>
                    <a:pt x="1" y="229"/>
                  </a:cubicBezTo>
                  <a:cubicBezTo>
                    <a:pt x="29" y="229"/>
                    <a:pt x="86" y="201"/>
                    <a:pt x="144" y="144"/>
                  </a:cubicBezTo>
                  <a:cubicBezTo>
                    <a:pt x="201" y="86"/>
                    <a:pt x="230" y="29"/>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5"/>
            <p:cNvSpPr/>
            <p:nvPr/>
          </p:nvSpPr>
          <p:spPr>
            <a:xfrm>
              <a:off x="1064078" y="3800440"/>
              <a:ext cx="14847" cy="24773"/>
            </a:xfrm>
            <a:custGeom>
              <a:avLst/>
              <a:gdLst/>
              <a:ahLst/>
              <a:cxnLst/>
              <a:rect l="l" t="t" r="r" b="b"/>
              <a:pathLst>
                <a:path w="172" h="287" extrusionOk="0">
                  <a:moveTo>
                    <a:pt x="143" y="0"/>
                  </a:moveTo>
                  <a:cubicBezTo>
                    <a:pt x="115" y="0"/>
                    <a:pt x="86" y="57"/>
                    <a:pt x="29" y="115"/>
                  </a:cubicBezTo>
                  <a:cubicBezTo>
                    <a:pt x="0" y="200"/>
                    <a:pt x="0" y="258"/>
                    <a:pt x="29" y="286"/>
                  </a:cubicBezTo>
                  <a:cubicBezTo>
                    <a:pt x="29" y="286"/>
                    <a:pt x="86" y="229"/>
                    <a:pt x="115" y="143"/>
                  </a:cubicBezTo>
                  <a:cubicBezTo>
                    <a:pt x="143" y="86"/>
                    <a:pt x="172" y="0"/>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5"/>
            <p:cNvSpPr/>
            <p:nvPr/>
          </p:nvSpPr>
          <p:spPr>
            <a:xfrm>
              <a:off x="1076421" y="3800440"/>
              <a:ext cx="5006" cy="27190"/>
            </a:xfrm>
            <a:custGeom>
              <a:avLst/>
              <a:gdLst/>
              <a:ahLst/>
              <a:cxnLst/>
              <a:rect l="l" t="t" r="r" b="b"/>
              <a:pathLst>
                <a:path w="58" h="315" extrusionOk="0">
                  <a:moveTo>
                    <a:pt x="29" y="0"/>
                  </a:moveTo>
                  <a:cubicBezTo>
                    <a:pt x="0" y="0"/>
                    <a:pt x="0" y="86"/>
                    <a:pt x="0" y="172"/>
                  </a:cubicBezTo>
                  <a:cubicBezTo>
                    <a:pt x="0" y="258"/>
                    <a:pt x="0" y="315"/>
                    <a:pt x="29" y="315"/>
                  </a:cubicBezTo>
                  <a:cubicBezTo>
                    <a:pt x="57" y="315"/>
                    <a:pt x="57" y="229"/>
                    <a:pt x="57" y="143"/>
                  </a:cubicBezTo>
                  <a:cubicBezTo>
                    <a:pt x="57" y="86"/>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5"/>
            <p:cNvSpPr/>
            <p:nvPr/>
          </p:nvSpPr>
          <p:spPr>
            <a:xfrm>
              <a:off x="1083844" y="3797937"/>
              <a:ext cx="22270" cy="18299"/>
            </a:xfrm>
            <a:custGeom>
              <a:avLst/>
              <a:gdLst/>
              <a:ahLst/>
              <a:cxnLst/>
              <a:rect l="l" t="t" r="r" b="b"/>
              <a:pathLst>
                <a:path w="258" h="212" extrusionOk="0">
                  <a:moveTo>
                    <a:pt x="0" y="0"/>
                  </a:moveTo>
                  <a:cubicBezTo>
                    <a:pt x="0" y="29"/>
                    <a:pt x="29" y="86"/>
                    <a:pt x="86" y="144"/>
                  </a:cubicBezTo>
                  <a:cubicBezTo>
                    <a:pt x="149" y="185"/>
                    <a:pt x="196" y="212"/>
                    <a:pt x="217" y="212"/>
                  </a:cubicBezTo>
                  <a:cubicBezTo>
                    <a:pt x="225" y="212"/>
                    <a:pt x="229" y="208"/>
                    <a:pt x="229" y="201"/>
                  </a:cubicBezTo>
                  <a:cubicBezTo>
                    <a:pt x="258" y="201"/>
                    <a:pt x="229" y="144"/>
                    <a:pt x="143" y="86"/>
                  </a:cubicBezTo>
                  <a:cubicBezTo>
                    <a:pt x="86"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5"/>
            <p:cNvSpPr/>
            <p:nvPr/>
          </p:nvSpPr>
          <p:spPr>
            <a:xfrm>
              <a:off x="1083844" y="3794398"/>
              <a:ext cx="27190" cy="11394"/>
            </a:xfrm>
            <a:custGeom>
              <a:avLst/>
              <a:gdLst/>
              <a:ahLst/>
              <a:cxnLst/>
              <a:rect l="l" t="t" r="r" b="b"/>
              <a:pathLst>
                <a:path w="315" h="132" extrusionOk="0">
                  <a:moveTo>
                    <a:pt x="47" y="0"/>
                  </a:moveTo>
                  <a:cubicBezTo>
                    <a:pt x="35" y="0"/>
                    <a:pt x="29" y="3"/>
                    <a:pt x="29" y="13"/>
                  </a:cubicBezTo>
                  <a:cubicBezTo>
                    <a:pt x="0" y="41"/>
                    <a:pt x="86" y="99"/>
                    <a:pt x="143" y="99"/>
                  </a:cubicBezTo>
                  <a:cubicBezTo>
                    <a:pt x="193" y="115"/>
                    <a:pt x="242" y="132"/>
                    <a:pt x="275" y="132"/>
                  </a:cubicBezTo>
                  <a:cubicBezTo>
                    <a:pt x="300" y="132"/>
                    <a:pt x="315" y="123"/>
                    <a:pt x="315" y="99"/>
                  </a:cubicBezTo>
                  <a:cubicBezTo>
                    <a:pt x="315" y="70"/>
                    <a:pt x="258" y="41"/>
                    <a:pt x="172" y="13"/>
                  </a:cubicBezTo>
                  <a:cubicBezTo>
                    <a:pt x="115" y="13"/>
                    <a:pt x="70"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5"/>
            <p:cNvSpPr/>
            <p:nvPr/>
          </p:nvSpPr>
          <p:spPr>
            <a:xfrm>
              <a:off x="1086261" y="3788011"/>
              <a:ext cx="27276" cy="6129"/>
            </a:xfrm>
            <a:custGeom>
              <a:avLst/>
              <a:gdLst/>
              <a:ahLst/>
              <a:cxnLst/>
              <a:rect l="l" t="t" r="r" b="b"/>
              <a:pathLst>
                <a:path w="316" h="71" extrusionOk="0">
                  <a:moveTo>
                    <a:pt x="144" y="1"/>
                  </a:moveTo>
                  <a:cubicBezTo>
                    <a:pt x="58" y="1"/>
                    <a:pt x="1" y="30"/>
                    <a:pt x="1" y="58"/>
                  </a:cubicBezTo>
                  <a:cubicBezTo>
                    <a:pt x="1" y="58"/>
                    <a:pt x="26" y="71"/>
                    <a:pt x="69" y="71"/>
                  </a:cubicBezTo>
                  <a:cubicBezTo>
                    <a:pt x="90" y="71"/>
                    <a:pt x="115" y="68"/>
                    <a:pt x="144" y="58"/>
                  </a:cubicBezTo>
                  <a:cubicBezTo>
                    <a:pt x="230" y="58"/>
                    <a:pt x="315" y="30"/>
                    <a:pt x="315" y="30"/>
                  </a:cubicBezTo>
                  <a:cubicBezTo>
                    <a:pt x="287" y="1"/>
                    <a:pt x="230"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5"/>
            <p:cNvSpPr/>
            <p:nvPr/>
          </p:nvSpPr>
          <p:spPr>
            <a:xfrm>
              <a:off x="1083844" y="3775667"/>
              <a:ext cx="24773" cy="14933"/>
            </a:xfrm>
            <a:custGeom>
              <a:avLst/>
              <a:gdLst/>
              <a:ahLst/>
              <a:cxnLst/>
              <a:rect l="l" t="t" r="r" b="b"/>
              <a:pathLst>
                <a:path w="287" h="173" extrusionOk="0">
                  <a:moveTo>
                    <a:pt x="286" y="1"/>
                  </a:moveTo>
                  <a:cubicBezTo>
                    <a:pt x="258" y="1"/>
                    <a:pt x="229" y="29"/>
                    <a:pt x="143" y="58"/>
                  </a:cubicBezTo>
                  <a:cubicBezTo>
                    <a:pt x="57" y="87"/>
                    <a:pt x="0" y="144"/>
                    <a:pt x="29" y="173"/>
                  </a:cubicBezTo>
                  <a:cubicBezTo>
                    <a:pt x="29" y="173"/>
                    <a:pt x="86" y="173"/>
                    <a:pt x="172" y="115"/>
                  </a:cubicBezTo>
                  <a:cubicBezTo>
                    <a:pt x="229" y="87"/>
                    <a:pt x="286" y="29"/>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a:off x="1081341" y="3765827"/>
              <a:ext cx="19853" cy="22270"/>
            </a:xfrm>
            <a:custGeom>
              <a:avLst/>
              <a:gdLst/>
              <a:ahLst/>
              <a:cxnLst/>
              <a:rect l="l" t="t" r="r" b="b"/>
              <a:pathLst>
                <a:path w="230" h="258" extrusionOk="0">
                  <a:moveTo>
                    <a:pt x="201" y="0"/>
                  </a:moveTo>
                  <a:cubicBezTo>
                    <a:pt x="201" y="0"/>
                    <a:pt x="115" y="29"/>
                    <a:pt x="86" y="115"/>
                  </a:cubicBezTo>
                  <a:cubicBezTo>
                    <a:pt x="29" y="172"/>
                    <a:pt x="0" y="229"/>
                    <a:pt x="29" y="258"/>
                  </a:cubicBezTo>
                  <a:cubicBezTo>
                    <a:pt x="29" y="258"/>
                    <a:pt x="86" y="229"/>
                    <a:pt x="144" y="143"/>
                  </a:cubicBezTo>
                  <a:cubicBezTo>
                    <a:pt x="201" y="86"/>
                    <a:pt x="229"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a:off x="1078838" y="3760907"/>
              <a:ext cx="10013" cy="25291"/>
            </a:xfrm>
            <a:custGeom>
              <a:avLst/>
              <a:gdLst/>
              <a:ahLst/>
              <a:cxnLst/>
              <a:rect l="l" t="t" r="r" b="b"/>
              <a:pathLst>
                <a:path w="116" h="293" extrusionOk="0">
                  <a:moveTo>
                    <a:pt x="87" y="0"/>
                  </a:moveTo>
                  <a:cubicBezTo>
                    <a:pt x="87" y="0"/>
                    <a:pt x="29" y="57"/>
                    <a:pt x="29" y="143"/>
                  </a:cubicBezTo>
                  <a:cubicBezTo>
                    <a:pt x="1" y="229"/>
                    <a:pt x="1" y="286"/>
                    <a:pt x="29" y="286"/>
                  </a:cubicBezTo>
                  <a:cubicBezTo>
                    <a:pt x="29" y="290"/>
                    <a:pt x="30" y="292"/>
                    <a:pt x="31" y="292"/>
                  </a:cubicBezTo>
                  <a:cubicBezTo>
                    <a:pt x="37" y="292"/>
                    <a:pt x="62" y="221"/>
                    <a:pt x="87" y="172"/>
                  </a:cubicBezTo>
                  <a:cubicBezTo>
                    <a:pt x="115" y="86"/>
                    <a:pt x="8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a:off x="1068998" y="3760907"/>
              <a:ext cx="9927" cy="25205"/>
            </a:xfrm>
            <a:custGeom>
              <a:avLst/>
              <a:gdLst/>
              <a:ahLst/>
              <a:cxnLst/>
              <a:rect l="l" t="t" r="r" b="b"/>
              <a:pathLst>
                <a:path w="115" h="292" extrusionOk="0">
                  <a:moveTo>
                    <a:pt x="29" y="0"/>
                  </a:moveTo>
                  <a:cubicBezTo>
                    <a:pt x="0" y="0"/>
                    <a:pt x="29" y="86"/>
                    <a:pt x="29" y="143"/>
                  </a:cubicBezTo>
                  <a:cubicBezTo>
                    <a:pt x="29" y="218"/>
                    <a:pt x="72" y="292"/>
                    <a:pt x="102" y="292"/>
                  </a:cubicBezTo>
                  <a:cubicBezTo>
                    <a:pt x="107" y="292"/>
                    <a:pt x="111" y="290"/>
                    <a:pt x="115" y="286"/>
                  </a:cubicBezTo>
                  <a:cubicBezTo>
                    <a:pt x="115" y="286"/>
                    <a:pt x="115" y="229"/>
                    <a:pt x="115" y="143"/>
                  </a:cubicBezTo>
                  <a:cubicBezTo>
                    <a:pt x="86" y="57"/>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a:off x="1056654" y="3765827"/>
              <a:ext cx="19853" cy="22270"/>
            </a:xfrm>
            <a:custGeom>
              <a:avLst/>
              <a:gdLst/>
              <a:ahLst/>
              <a:cxnLst/>
              <a:rect l="l" t="t" r="r" b="b"/>
              <a:pathLst>
                <a:path w="230" h="258" extrusionOk="0">
                  <a:moveTo>
                    <a:pt x="29" y="0"/>
                  </a:moveTo>
                  <a:cubicBezTo>
                    <a:pt x="0" y="29"/>
                    <a:pt x="29" y="86"/>
                    <a:pt x="86" y="143"/>
                  </a:cubicBezTo>
                  <a:cubicBezTo>
                    <a:pt x="143" y="229"/>
                    <a:pt x="201" y="258"/>
                    <a:pt x="201" y="258"/>
                  </a:cubicBezTo>
                  <a:cubicBezTo>
                    <a:pt x="229" y="258"/>
                    <a:pt x="201" y="172"/>
                    <a:pt x="143" y="115"/>
                  </a:cubicBezTo>
                  <a:cubicBezTo>
                    <a:pt x="86" y="29"/>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a:off x="1049231" y="3777135"/>
              <a:ext cx="24773" cy="14501"/>
            </a:xfrm>
            <a:custGeom>
              <a:avLst/>
              <a:gdLst/>
              <a:ahLst/>
              <a:cxnLst/>
              <a:rect l="l" t="t" r="r" b="b"/>
              <a:pathLst>
                <a:path w="287" h="168" extrusionOk="0">
                  <a:moveTo>
                    <a:pt x="33" y="1"/>
                  </a:moveTo>
                  <a:cubicBezTo>
                    <a:pt x="20" y="1"/>
                    <a:pt x="9" y="4"/>
                    <a:pt x="0" y="12"/>
                  </a:cubicBezTo>
                  <a:cubicBezTo>
                    <a:pt x="0" y="12"/>
                    <a:pt x="58" y="70"/>
                    <a:pt x="115" y="127"/>
                  </a:cubicBezTo>
                  <a:cubicBezTo>
                    <a:pt x="176" y="147"/>
                    <a:pt x="222" y="167"/>
                    <a:pt x="254" y="167"/>
                  </a:cubicBezTo>
                  <a:cubicBezTo>
                    <a:pt x="267" y="167"/>
                    <a:pt x="278" y="164"/>
                    <a:pt x="287" y="156"/>
                  </a:cubicBezTo>
                  <a:cubicBezTo>
                    <a:pt x="287" y="156"/>
                    <a:pt x="229" y="98"/>
                    <a:pt x="172" y="41"/>
                  </a:cubicBezTo>
                  <a:cubicBezTo>
                    <a:pt x="111" y="21"/>
                    <a:pt x="65"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a:off x="1044311" y="3788011"/>
              <a:ext cx="27190" cy="7510"/>
            </a:xfrm>
            <a:custGeom>
              <a:avLst/>
              <a:gdLst/>
              <a:ahLst/>
              <a:cxnLst/>
              <a:rect l="l" t="t" r="r" b="b"/>
              <a:pathLst>
                <a:path w="315" h="87" extrusionOk="0">
                  <a:moveTo>
                    <a:pt x="172" y="1"/>
                  </a:moveTo>
                  <a:cubicBezTo>
                    <a:pt x="86" y="1"/>
                    <a:pt x="29" y="1"/>
                    <a:pt x="29" y="30"/>
                  </a:cubicBezTo>
                  <a:cubicBezTo>
                    <a:pt x="0" y="30"/>
                    <a:pt x="86" y="58"/>
                    <a:pt x="172" y="87"/>
                  </a:cubicBezTo>
                  <a:cubicBezTo>
                    <a:pt x="258" y="87"/>
                    <a:pt x="315" y="87"/>
                    <a:pt x="315" y="58"/>
                  </a:cubicBezTo>
                  <a:cubicBezTo>
                    <a:pt x="315" y="30"/>
                    <a:pt x="25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a:off x="1046728" y="3793621"/>
              <a:ext cx="27276" cy="11221"/>
            </a:xfrm>
            <a:custGeom>
              <a:avLst/>
              <a:gdLst/>
              <a:ahLst/>
              <a:cxnLst/>
              <a:rect l="l" t="t" r="r" b="b"/>
              <a:pathLst>
                <a:path w="316" h="130" extrusionOk="0">
                  <a:moveTo>
                    <a:pt x="248" y="0"/>
                  </a:moveTo>
                  <a:cubicBezTo>
                    <a:pt x="223" y="0"/>
                    <a:pt x="187" y="8"/>
                    <a:pt x="144" y="22"/>
                  </a:cubicBezTo>
                  <a:cubicBezTo>
                    <a:pt x="58" y="50"/>
                    <a:pt x="1" y="79"/>
                    <a:pt x="1" y="108"/>
                  </a:cubicBezTo>
                  <a:cubicBezTo>
                    <a:pt x="1" y="122"/>
                    <a:pt x="22" y="129"/>
                    <a:pt x="51" y="129"/>
                  </a:cubicBezTo>
                  <a:cubicBezTo>
                    <a:pt x="79" y="129"/>
                    <a:pt x="115" y="122"/>
                    <a:pt x="144" y="108"/>
                  </a:cubicBezTo>
                  <a:cubicBezTo>
                    <a:pt x="230" y="79"/>
                    <a:pt x="316" y="50"/>
                    <a:pt x="287" y="22"/>
                  </a:cubicBezTo>
                  <a:cubicBezTo>
                    <a:pt x="287" y="8"/>
                    <a:pt x="273" y="0"/>
                    <a:pt x="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a:off x="1049231" y="3796901"/>
              <a:ext cx="24773" cy="14415"/>
            </a:xfrm>
            <a:custGeom>
              <a:avLst/>
              <a:gdLst/>
              <a:ahLst/>
              <a:cxnLst/>
              <a:rect l="l" t="t" r="r" b="b"/>
              <a:pathLst>
                <a:path w="287" h="167" extrusionOk="0">
                  <a:moveTo>
                    <a:pt x="254" y="1"/>
                  </a:moveTo>
                  <a:cubicBezTo>
                    <a:pt x="222" y="1"/>
                    <a:pt x="176" y="21"/>
                    <a:pt x="115" y="41"/>
                  </a:cubicBezTo>
                  <a:cubicBezTo>
                    <a:pt x="29" y="70"/>
                    <a:pt x="0" y="127"/>
                    <a:pt x="0" y="156"/>
                  </a:cubicBezTo>
                  <a:cubicBezTo>
                    <a:pt x="8" y="163"/>
                    <a:pt x="18" y="167"/>
                    <a:pt x="30" y="167"/>
                  </a:cubicBezTo>
                  <a:cubicBezTo>
                    <a:pt x="62" y="167"/>
                    <a:pt x="109" y="140"/>
                    <a:pt x="172" y="98"/>
                  </a:cubicBezTo>
                  <a:cubicBezTo>
                    <a:pt x="229" y="70"/>
                    <a:pt x="287" y="12"/>
                    <a:pt x="287" y="12"/>
                  </a:cubicBezTo>
                  <a:cubicBezTo>
                    <a:pt x="278" y="4"/>
                    <a:pt x="267"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a:off x="1056654" y="3799750"/>
              <a:ext cx="19853" cy="21148"/>
            </a:xfrm>
            <a:custGeom>
              <a:avLst/>
              <a:gdLst/>
              <a:ahLst/>
              <a:cxnLst/>
              <a:rect l="l" t="t" r="r" b="b"/>
              <a:pathLst>
                <a:path w="230" h="245" extrusionOk="0">
                  <a:moveTo>
                    <a:pt x="195" y="0"/>
                  </a:moveTo>
                  <a:cubicBezTo>
                    <a:pt x="180" y="0"/>
                    <a:pt x="133" y="47"/>
                    <a:pt x="86" y="94"/>
                  </a:cubicBezTo>
                  <a:cubicBezTo>
                    <a:pt x="29" y="151"/>
                    <a:pt x="0" y="237"/>
                    <a:pt x="29" y="237"/>
                  </a:cubicBezTo>
                  <a:cubicBezTo>
                    <a:pt x="29" y="242"/>
                    <a:pt x="31" y="245"/>
                    <a:pt x="34" y="245"/>
                  </a:cubicBezTo>
                  <a:cubicBezTo>
                    <a:pt x="50" y="245"/>
                    <a:pt x="97" y="198"/>
                    <a:pt x="143" y="151"/>
                  </a:cubicBezTo>
                  <a:cubicBezTo>
                    <a:pt x="201" y="65"/>
                    <a:pt x="229" y="8"/>
                    <a:pt x="201" y="8"/>
                  </a:cubicBezTo>
                  <a:cubicBezTo>
                    <a:pt x="201" y="3"/>
                    <a:pt x="19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a:off x="1068998" y="3800440"/>
              <a:ext cx="9927" cy="25205"/>
            </a:xfrm>
            <a:custGeom>
              <a:avLst/>
              <a:gdLst/>
              <a:ahLst/>
              <a:cxnLst/>
              <a:rect l="l" t="t" r="r" b="b"/>
              <a:pathLst>
                <a:path w="115" h="292" extrusionOk="0">
                  <a:moveTo>
                    <a:pt x="86" y="0"/>
                  </a:moveTo>
                  <a:cubicBezTo>
                    <a:pt x="86" y="0"/>
                    <a:pt x="58" y="57"/>
                    <a:pt x="29" y="143"/>
                  </a:cubicBezTo>
                  <a:cubicBezTo>
                    <a:pt x="0" y="229"/>
                    <a:pt x="0" y="286"/>
                    <a:pt x="29" y="286"/>
                  </a:cubicBezTo>
                  <a:cubicBezTo>
                    <a:pt x="29" y="290"/>
                    <a:pt x="30" y="292"/>
                    <a:pt x="32" y="292"/>
                  </a:cubicBezTo>
                  <a:cubicBezTo>
                    <a:pt x="44" y="292"/>
                    <a:pt x="86" y="221"/>
                    <a:pt x="86" y="172"/>
                  </a:cubicBezTo>
                  <a:cubicBezTo>
                    <a:pt x="115" y="86"/>
                    <a:pt x="11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a:off x="1078838" y="3800440"/>
              <a:ext cx="7510" cy="27190"/>
            </a:xfrm>
            <a:custGeom>
              <a:avLst/>
              <a:gdLst/>
              <a:ahLst/>
              <a:cxnLst/>
              <a:rect l="l" t="t" r="r" b="b"/>
              <a:pathLst>
                <a:path w="87" h="315" extrusionOk="0">
                  <a:moveTo>
                    <a:pt x="1" y="0"/>
                  </a:moveTo>
                  <a:cubicBezTo>
                    <a:pt x="1" y="0"/>
                    <a:pt x="1" y="86"/>
                    <a:pt x="1" y="172"/>
                  </a:cubicBezTo>
                  <a:cubicBezTo>
                    <a:pt x="29" y="229"/>
                    <a:pt x="58" y="315"/>
                    <a:pt x="87" y="315"/>
                  </a:cubicBezTo>
                  <a:cubicBezTo>
                    <a:pt x="87" y="315"/>
                    <a:pt x="87" y="229"/>
                    <a:pt x="87" y="143"/>
                  </a:cubicBezTo>
                  <a:cubicBezTo>
                    <a:pt x="87" y="57"/>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a:off x="1081341" y="3799750"/>
              <a:ext cx="17350" cy="22960"/>
            </a:xfrm>
            <a:custGeom>
              <a:avLst/>
              <a:gdLst/>
              <a:ahLst/>
              <a:cxnLst/>
              <a:rect l="l" t="t" r="r" b="b"/>
              <a:pathLst>
                <a:path w="201" h="266" extrusionOk="0">
                  <a:moveTo>
                    <a:pt x="34" y="0"/>
                  </a:moveTo>
                  <a:cubicBezTo>
                    <a:pt x="31" y="0"/>
                    <a:pt x="29" y="3"/>
                    <a:pt x="29" y="8"/>
                  </a:cubicBezTo>
                  <a:cubicBezTo>
                    <a:pt x="0" y="8"/>
                    <a:pt x="29" y="65"/>
                    <a:pt x="58" y="151"/>
                  </a:cubicBezTo>
                  <a:cubicBezTo>
                    <a:pt x="115" y="208"/>
                    <a:pt x="172" y="266"/>
                    <a:pt x="201" y="266"/>
                  </a:cubicBezTo>
                  <a:cubicBezTo>
                    <a:pt x="201" y="237"/>
                    <a:pt x="172" y="180"/>
                    <a:pt x="144" y="94"/>
                  </a:cubicBezTo>
                  <a:cubicBezTo>
                    <a:pt x="97" y="47"/>
                    <a:pt x="50" y="0"/>
                    <a:pt x="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a:off x="1083844" y="3796988"/>
              <a:ext cx="24773" cy="15882"/>
            </a:xfrm>
            <a:custGeom>
              <a:avLst/>
              <a:gdLst/>
              <a:ahLst/>
              <a:cxnLst/>
              <a:rect l="l" t="t" r="r" b="b"/>
              <a:pathLst>
                <a:path w="287" h="184" extrusionOk="0">
                  <a:moveTo>
                    <a:pt x="40" y="0"/>
                  </a:moveTo>
                  <a:cubicBezTo>
                    <a:pt x="33" y="0"/>
                    <a:pt x="29" y="4"/>
                    <a:pt x="29" y="11"/>
                  </a:cubicBezTo>
                  <a:cubicBezTo>
                    <a:pt x="0" y="11"/>
                    <a:pt x="57" y="69"/>
                    <a:pt x="115" y="126"/>
                  </a:cubicBezTo>
                  <a:cubicBezTo>
                    <a:pt x="200" y="155"/>
                    <a:pt x="258" y="183"/>
                    <a:pt x="286" y="183"/>
                  </a:cubicBezTo>
                  <a:cubicBezTo>
                    <a:pt x="286" y="155"/>
                    <a:pt x="229" y="97"/>
                    <a:pt x="172" y="69"/>
                  </a:cubicBezTo>
                  <a:cubicBezTo>
                    <a:pt x="109" y="27"/>
                    <a:pt x="61" y="0"/>
                    <a:pt x="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a:off x="1086261" y="3793017"/>
              <a:ext cx="27276" cy="6129"/>
            </a:xfrm>
            <a:custGeom>
              <a:avLst/>
              <a:gdLst/>
              <a:ahLst/>
              <a:cxnLst/>
              <a:rect l="l" t="t" r="r" b="b"/>
              <a:pathLst>
                <a:path w="316" h="71" extrusionOk="0">
                  <a:moveTo>
                    <a:pt x="1" y="0"/>
                  </a:moveTo>
                  <a:cubicBezTo>
                    <a:pt x="1" y="0"/>
                    <a:pt x="58" y="57"/>
                    <a:pt x="144" y="57"/>
                  </a:cubicBezTo>
                  <a:cubicBezTo>
                    <a:pt x="172" y="67"/>
                    <a:pt x="198" y="70"/>
                    <a:pt x="220" y="70"/>
                  </a:cubicBezTo>
                  <a:cubicBezTo>
                    <a:pt x="265" y="70"/>
                    <a:pt x="296" y="57"/>
                    <a:pt x="315" y="57"/>
                  </a:cubicBezTo>
                  <a:cubicBezTo>
                    <a:pt x="315" y="57"/>
                    <a:pt x="230" y="29"/>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a:off x="1086261" y="3783695"/>
              <a:ext cx="24773" cy="8804"/>
            </a:xfrm>
            <a:custGeom>
              <a:avLst/>
              <a:gdLst/>
              <a:ahLst/>
              <a:cxnLst/>
              <a:rect l="l" t="t" r="r" b="b"/>
              <a:pathLst>
                <a:path w="287" h="102" extrusionOk="0">
                  <a:moveTo>
                    <a:pt x="237" y="1"/>
                  </a:moveTo>
                  <a:cubicBezTo>
                    <a:pt x="208" y="1"/>
                    <a:pt x="172" y="8"/>
                    <a:pt x="144" y="22"/>
                  </a:cubicBezTo>
                  <a:cubicBezTo>
                    <a:pt x="58" y="51"/>
                    <a:pt x="1" y="80"/>
                    <a:pt x="1" y="80"/>
                  </a:cubicBezTo>
                  <a:cubicBezTo>
                    <a:pt x="1" y="94"/>
                    <a:pt x="22" y="101"/>
                    <a:pt x="51" y="101"/>
                  </a:cubicBezTo>
                  <a:cubicBezTo>
                    <a:pt x="79" y="101"/>
                    <a:pt x="115" y="94"/>
                    <a:pt x="144" y="80"/>
                  </a:cubicBezTo>
                  <a:cubicBezTo>
                    <a:pt x="230" y="80"/>
                    <a:pt x="287" y="51"/>
                    <a:pt x="287" y="22"/>
                  </a:cubicBezTo>
                  <a:cubicBezTo>
                    <a:pt x="287" y="8"/>
                    <a:pt x="265" y="1"/>
                    <a:pt x="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1083844" y="3772301"/>
              <a:ext cx="22270" cy="16832"/>
            </a:xfrm>
            <a:custGeom>
              <a:avLst/>
              <a:gdLst/>
              <a:ahLst/>
              <a:cxnLst/>
              <a:rect l="l" t="t" r="r" b="b"/>
              <a:pathLst>
                <a:path w="258" h="195" extrusionOk="0">
                  <a:moveTo>
                    <a:pt x="217" y="0"/>
                  </a:moveTo>
                  <a:cubicBezTo>
                    <a:pt x="196" y="0"/>
                    <a:pt x="149" y="27"/>
                    <a:pt x="86" y="68"/>
                  </a:cubicBezTo>
                  <a:cubicBezTo>
                    <a:pt x="29" y="126"/>
                    <a:pt x="0" y="183"/>
                    <a:pt x="0" y="183"/>
                  </a:cubicBezTo>
                  <a:cubicBezTo>
                    <a:pt x="8" y="191"/>
                    <a:pt x="17" y="194"/>
                    <a:pt x="29" y="194"/>
                  </a:cubicBezTo>
                  <a:cubicBezTo>
                    <a:pt x="59" y="194"/>
                    <a:pt x="101" y="168"/>
                    <a:pt x="143" y="126"/>
                  </a:cubicBezTo>
                  <a:cubicBezTo>
                    <a:pt x="229" y="68"/>
                    <a:pt x="258" y="11"/>
                    <a:pt x="229" y="11"/>
                  </a:cubicBezTo>
                  <a:cubicBezTo>
                    <a:pt x="229" y="4"/>
                    <a:pt x="225"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1081341" y="3763324"/>
              <a:ext cx="14933" cy="24773"/>
            </a:xfrm>
            <a:custGeom>
              <a:avLst/>
              <a:gdLst/>
              <a:ahLst/>
              <a:cxnLst/>
              <a:rect l="l" t="t" r="r" b="b"/>
              <a:pathLst>
                <a:path w="173" h="287" extrusionOk="0">
                  <a:moveTo>
                    <a:pt x="144" y="1"/>
                  </a:moveTo>
                  <a:cubicBezTo>
                    <a:pt x="115" y="1"/>
                    <a:pt x="86" y="58"/>
                    <a:pt x="58" y="115"/>
                  </a:cubicBezTo>
                  <a:cubicBezTo>
                    <a:pt x="0" y="201"/>
                    <a:pt x="0" y="258"/>
                    <a:pt x="0" y="287"/>
                  </a:cubicBezTo>
                  <a:cubicBezTo>
                    <a:pt x="29" y="287"/>
                    <a:pt x="86" y="230"/>
                    <a:pt x="115" y="172"/>
                  </a:cubicBezTo>
                  <a:cubicBezTo>
                    <a:pt x="144" y="87"/>
                    <a:pt x="172"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1076421" y="3760907"/>
              <a:ext cx="7510" cy="25205"/>
            </a:xfrm>
            <a:custGeom>
              <a:avLst/>
              <a:gdLst/>
              <a:ahLst/>
              <a:cxnLst/>
              <a:rect l="l" t="t" r="r" b="b"/>
              <a:pathLst>
                <a:path w="87" h="292" extrusionOk="0">
                  <a:moveTo>
                    <a:pt x="57" y="0"/>
                  </a:moveTo>
                  <a:cubicBezTo>
                    <a:pt x="29" y="0"/>
                    <a:pt x="0" y="57"/>
                    <a:pt x="0" y="143"/>
                  </a:cubicBezTo>
                  <a:cubicBezTo>
                    <a:pt x="0" y="229"/>
                    <a:pt x="0" y="286"/>
                    <a:pt x="29" y="286"/>
                  </a:cubicBezTo>
                  <a:cubicBezTo>
                    <a:pt x="33" y="290"/>
                    <a:pt x="36" y="292"/>
                    <a:pt x="40" y="292"/>
                  </a:cubicBezTo>
                  <a:cubicBezTo>
                    <a:pt x="65" y="292"/>
                    <a:pt x="86" y="218"/>
                    <a:pt x="86" y="143"/>
                  </a:cubicBezTo>
                  <a:cubicBezTo>
                    <a:pt x="86" y="57"/>
                    <a:pt x="86"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1066495" y="3762720"/>
              <a:ext cx="12430" cy="25377"/>
            </a:xfrm>
            <a:custGeom>
              <a:avLst/>
              <a:gdLst/>
              <a:ahLst/>
              <a:cxnLst/>
              <a:rect l="l" t="t" r="r" b="b"/>
              <a:pathLst>
                <a:path w="144" h="294" extrusionOk="0">
                  <a:moveTo>
                    <a:pt x="18" y="0"/>
                  </a:moveTo>
                  <a:cubicBezTo>
                    <a:pt x="12" y="0"/>
                    <a:pt x="6" y="3"/>
                    <a:pt x="1" y="8"/>
                  </a:cubicBezTo>
                  <a:cubicBezTo>
                    <a:pt x="1" y="8"/>
                    <a:pt x="1" y="65"/>
                    <a:pt x="29" y="151"/>
                  </a:cubicBezTo>
                  <a:cubicBezTo>
                    <a:pt x="58" y="237"/>
                    <a:pt x="87" y="294"/>
                    <a:pt x="115" y="294"/>
                  </a:cubicBezTo>
                  <a:cubicBezTo>
                    <a:pt x="144" y="265"/>
                    <a:pt x="115" y="208"/>
                    <a:pt x="87" y="122"/>
                  </a:cubicBezTo>
                  <a:cubicBezTo>
                    <a:pt x="87" y="52"/>
                    <a:pt x="48" y="0"/>
                    <a:pt x="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1054151" y="3769798"/>
              <a:ext cx="19853" cy="18990"/>
            </a:xfrm>
            <a:custGeom>
              <a:avLst/>
              <a:gdLst/>
              <a:ahLst/>
              <a:cxnLst/>
              <a:rect l="l" t="t" r="r" b="b"/>
              <a:pathLst>
                <a:path w="230" h="220" extrusionOk="0">
                  <a:moveTo>
                    <a:pt x="40" y="0"/>
                  </a:moveTo>
                  <a:cubicBezTo>
                    <a:pt x="33" y="0"/>
                    <a:pt x="29" y="4"/>
                    <a:pt x="29" y="12"/>
                  </a:cubicBezTo>
                  <a:cubicBezTo>
                    <a:pt x="1" y="12"/>
                    <a:pt x="29" y="69"/>
                    <a:pt x="86" y="126"/>
                  </a:cubicBezTo>
                  <a:cubicBezTo>
                    <a:pt x="133" y="173"/>
                    <a:pt x="199" y="220"/>
                    <a:pt x="222" y="220"/>
                  </a:cubicBezTo>
                  <a:cubicBezTo>
                    <a:pt x="227" y="220"/>
                    <a:pt x="230" y="217"/>
                    <a:pt x="230" y="212"/>
                  </a:cubicBezTo>
                  <a:cubicBezTo>
                    <a:pt x="230" y="212"/>
                    <a:pt x="201" y="155"/>
                    <a:pt x="144" y="69"/>
                  </a:cubicBezTo>
                  <a:cubicBezTo>
                    <a:pt x="102" y="27"/>
                    <a:pt x="60" y="0"/>
                    <a:pt x="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a:off x="1046728" y="3780674"/>
              <a:ext cx="27276" cy="11567"/>
            </a:xfrm>
            <a:custGeom>
              <a:avLst/>
              <a:gdLst/>
              <a:ahLst/>
              <a:cxnLst/>
              <a:rect l="l" t="t" r="r" b="b"/>
              <a:pathLst>
                <a:path w="316" h="134" extrusionOk="0">
                  <a:moveTo>
                    <a:pt x="1" y="0"/>
                  </a:moveTo>
                  <a:cubicBezTo>
                    <a:pt x="1" y="29"/>
                    <a:pt x="58" y="86"/>
                    <a:pt x="144" y="86"/>
                  </a:cubicBezTo>
                  <a:cubicBezTo>
                    <a:pt x="194" y="119"/>
                    <a:pt x="235" y="133"/>
                    <a:pt x="260" y="133"/>
                  </a:cubicBezTo>
                  <a:cubicBezTo>
                    <a:pt x="277" y="133"/>
                    <a:pt x="287" y="126"/>
                    <a:pt x="287" y="115"/>
                  </a:cubicBezTo>
                  <a:cubicBezTo>
                    <a:pt x="316" y="86"/>
                    <a:pt x="258" y="57"/>
                    <a:pt x="172" y="29"/>
                  </a:cubicBezTo>
                  <a:cubicBezTo>
                    <a:pt x="87" y="0"/>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a:off x="1044311" y="3790514"/>
              <a:ext cx="27190" cy="7510"/>
            </a:xfrm>
            <a:custGeom>
              <a:avLst/>
              <a:gdLst/>
              <a:ahLst/>
              <a:cxnLst/>
              <a:rect l="l" t="t" r="r" b="b"/>
              <a:pathLst>
                <a:path w="315" h="87" extrusionOk="0">
                  <a:moveTo>
                    <a:pt x="172" y="1"/>
                  </a:moveTo>
                  <a:cubicBezTo>
                    <a:pt x="86" y="1"/>
                    <a:pt x="0" y="29"/>
                    <a:pt x="0" y="58"/>
                  </a:cubicBezTo>
                  <a:cubicBezTo>
                    <a:pt x="0" y="86"/>
                    <a:pt x="86" y="86"/>
                    <a:pt x="172" y="86"/>
                  </a:cubicBezTo>
                  <a:cubicBezTo>
                    <a:pt x="258" y="86"/>
                    <a:pt x="315" y="58"/>
                    <a:pt x="315" y="29"/>
                  </a:cubicBezTo>
                  <a:cubicBezTo>
                    <a:pt x="315" y="29"/>
                    <a:pt x="25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1064164" y="3782141"/>
              <a:ext cx="27190" cy="12948"/>
            </a:xfrm>
            <a:custGeom>
              <a:avLst/>
              <a:gdLst/>
              <a:ahLst/>
              <a:cxnLst/>
              <a:rect l="l" t="t" r="r" b="b"/>
              <a:pathLst>
                <a:path w="315" h="150" extrusionOk="0">
                  <a:moveTo>
                    <a:pt x="164" y="0"/>
                  </a:moveTo>
                  <a:cubicBezTo>
                    <a:pt x="146" y="0"/>
                    <a:pt x="129" y="4"/>
                    <a:pt x="114" y="12"/>
                  </a:cubicBezTo>
                  <a:cubicBezTo>
                    <a:pt x="1" y="68"/>
                    <a:pt x="148" y="150"/>
                    <a:pt x="237" y="150"/>
                  </a:cubicBezTo>
                  <a:cubicBezTo>
                    <a:pt x="284" y="150"/>
                    <a:pt x="315" y="128"/>
                    <a:pt x="285" y="69"/>
                  </a:cubicBezTo>
                  <a:cubicBezTo>
                    <a:pt x="264" y="27"/>
                    <a:pt x="213"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a:off x="1076421" y="3782141"/>
              <a:ext cx="14847" cy="20803"/>
            </a:xfrm>
            <a:custGeom>
              <a:avLst/>
              <a:gdLst/>
              <a:ahLst/>
              <a:cxnLst/>
              <a:rect l="l" t="t" r="r" b="b"/>
              <a:pathLst>
                <a:path w="172" h="241" extrusionOk="0">
                  <a:moveTo>
                    <a:pt x="46" y="0"/>
                  </a:moveTo>
                  <a:cubicBezTo>
                    <a:pt x="31" y="0"/>
                    <a:pt x="16" y="4"/>
                    <a:pt x="0" y="12"/>
                  </a:cubicBezTo>
                  <a:cubicBezTo>
                    <a:pt x="86" y="69"/>
                    <a:pt x="86" y="183"/>
                    <a:pt x="0" y="241"/>
                  </a:cubicBezTo>
                  <a:lnTo>
                    <a:pt x="86" y="241"/>
                  </a:lnTo>
                  <a:cubicBezTo>
                    <a:pt x="143" y="212"/>
                    <a:pt x="172" y="126"/>
                    <a:pt x="143" y="69"/>
                  </a:cubicBezTo>
                  <a:cubicBezTo>
                    <a:pt x="122" y="27"/>
                    <a:pt x="86"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5"/>
            <p:cNvSpPr/>
            <p:nvPr/>
          </p:nvSpPr>
          <p:spPr>
            <a:xfrm>
              <a:off x="1160407" y="3501525"/>
              <a:ext cx="9927" cy="17350"/>
            </a:xfrm>
            <a:custGeom>
              <a:avLst/>
              <a:gdLst/>
              <a:ahLst/>
              <a:cxnLst/>
              <a:rect l="l" t="t" r="r" b="b"/>
              <a:pathLst>
                <a:path w="115" h="201" extrusionOk="0">
                  <a:moveTo>
                    <a:pt x="29" y="0"/>
                  </a:moveTo>
                  <a:cubicBezTo>
                    <a:pt x="0" y="29"/>
                    <a:pt x="29" y="57"/>
                    <a:pt x="29" y="115"/>
                  </a:cubicBezTo>
                  <a:cubicBezTo>
                    <a:pt x="57" y="172"/>
                    <a:pt x="86" y="200"/>
                    <a:pt x="115" y="200"/>
                  </a:cubicBezTo>
                  <a:cubicBezTo>
                    <a:pt x="115" y="200"/>
                    <a:pt x="115" y="143"/>
                    <a:pt x="86" y="86"/>
                  </a:cubicBezTo>
                  <a:cubicBezTo>
                    <a:pt x="57" y="29"/>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a:off x="1143058" y="3499021"/>
              <a:ext cx="14933" cy="13120"/>
            </a:xfrm>
            <a:custGeom>
              <a:avLst/>
              <a:gdLst/>
              <a:ahLst/>
              <a:cxnLst/>
              <a:rect l="l" t="t" r="r" b="b"/>
              <a:pathLst>
                <a:path w="173" h="152" extrusionOk="0">
                  <a:moveTo>
                    <a:pt x="144" y="1"/>
                  </a:moveTo>
                  <a:lnTo>
                    <a:pt x="144" y="1"/>
                  </a:lnTo>
                  <a:cubicBezTo>
                    <a:pt x="144" y="1"/>
                    <a:pt x="115" y="1"/>
                    <a:pt x="58" y="58"/>
                  </a:cubicBezTo>
                  <a:cubicBezTo>
                    <a:pt x="1" y="115"/>
                    <a:pt x="1" y="144"/>
                    <a:pt x="1" y="144"/>
                  </a:cubicBezTo>
                  <a:cubicBezTo>
                    <a:pt x="1" y="149"/>
                    <a:pt x="3" y="151"/>
                    <a:pt x="7" y="151"/>
                  </a:cubicBezTo>
                  <a:cubicBezTo>
                    <a:pt x="22" y="151"/>
                    <a:pt x="64" y="110"/>
                    <a:pt x="87" y="86"/>
                  </a:cubicBezTo>
                  <a:cubicBezTo>
                    <a:pt x="144" y="58"/>
                    <a:pt x="173" y="29"/>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a:off x="1150481" y="3500834"/>
              <a:ext cx="10013" cy="16228"/>
            </a:xfrm>
            <a:custGeom>
              <a:avLst/>
              <a:gdLst/>
              <a:ahLst/>
              <a:cxnLst/>
              <a:rect l="l" t="t" r="r" b="b"/>
              <a:pathLst>
                <a:path w="116" h="188" extrusionOk="0">
                  <a:moveTo>
                    <a:pt x="84" y="1"/>
                  </a:moveTo>
                  <a:cubicBezTo>
                    <a:pt x="76" y="1"/>
                    <a:pt x="53" y="47"/>
                    <a:pt x="29" y="94"/>
                  </a:cubicBezTo>
                  <a:cubicBezTo>
                    <a:pt x="1" y="123"/>
                    <a:pt x="1" y="180"/>
                    <a:pt x="1" y="180"/>
                  </a:cubicBezTo>
                  <a:cubicBezTo>
                    <a:pt x="6" y="185"/>
                    <a:pt x="11" y="187"/>
                    <a:pt x="17" y="187"/>
                  </a:cubicBezTo>
                  <a:cubicBezTo>
                    <a:pt x="40" y="187"/>
                    <a:pt x="63" y="141"/>
                    <a:pt x="87" y="94"/>
                  </a:cubicBezTo>
                  <a:cubicBezTo>
                    <a:pt x="87" y="37"/>
                    <a:pt x="115" y="8"/>
                    <a:pt x="87" y="8"/>
                  </a:cubicBezTo>
                  <a:cubicBezTo>
                    <a:pt x="87" y="3"/>
                    <a:pt x="86" y="1"/>
                    <a:pt x="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a:off x="1157904" y="3501525"/>
              <a:ext cx="5006" cy="17350"/>
            </a:xfrm>
            <a:custGeom>
              <a:avLst/>
              <a:gdLst/>
              <a:ahLst/>
              <a:cxnLst/>
              <a:rect l="l" t="t" r="r" b="b"/>
              <a:pathLst>
                <a:path w="58" h="201" extrusionOk="0">
                  <a:moveTo>
                    <a:pt x="29" y="0"/>
                  </a:moveTo>
                  <a:cubicBezTo>
                    <a:pt x="1" y="0"/>
                    <a:pt x="1" y="29"/>
                    <a:pt x="1" y="86"/>
                  </a:cubicBezTo>
                  <a:cubicBezTo>
                    <a:pt x="1" y="143"/>
                    <a:pt x="1" y="200"/>
                    <a:pt x="29" y="200"/>
                  </a:cubicBezTo>
                  <a:cubicBezTo>
                    <a:pt x="58" y="200"/>
                    <a:pt x="58" y="172"/>
                    <a:pt x="58" y="86"/>
                  </a:cubicBezTo>
                  <a:cubicBezTo>
                    <a:pt x="58" y="29"/>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1162824" y="3499021"/>
              <a:ext cx="14933" cy="13379"/>
            </a:xfrm>
            <a:custGeom>
              <a:avLst/>
              <a:gdLst/>
              <a:ahLst/>
              <a:cxnLst/>
              <a:rect l="l" t="t" r="r" b="b"/>
              <a:pathLst>
                <a:path w="173" h="155" extrusionOk="0">
                  <a:moveTo>
                    <a:pt x="1" y="1"/>
                  </a:moveTo>
                  <a:cubicBezTo>
                    <a:pt x="1" y="29"/>
                    <a:pt x="29" y="58"/>
                    <a:pt x="58" y="86"/>
                  </a:cubicBezTo>
                  <a:cubicBezTo>
                    <a:pt x="100" y="128"/>
                    <a:pt x="127" y="155"/>
                    <a:pt x="149" y="155"/>
                  </a:cubicBezTo>
                  <a:cubicBezTo>
                    <a:pt x="157" y="155"/>
                    <a:pt x="165" y="151"/>
                    <a:pt x="173" y="144"/>
                  </a:cubicBezTo>
                  <a:cubicBezTo>
                    <a:pt x="173" y="144"/>
                    <a:pt x="144" y="86"/>
                    <a:pt x="115" y="58"/>
                  </a:cubicBezTo>
                  <a:cubicBezTo>
                    <a:pt x="58" y="29"/>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a:off x="1165327" y="3497209"/>
              <a:ext cx="17350" cy="7941"/>
            </a:xfrm>
            <a:custGeom>
              <a:avLst/>
              <a:gdLst/>
              <a:ahLst/>
              <a:cxnLst/>
              <a:rect l="l" t="t" r="r" b="b"/>
              <a:pathLst>
                <a:path w="201" h="92" extrusionOk="0">
                  <a:moveTo>
                    <a:pt x="36" y="0"/>
                  </a:moveTo>
                  <a:cubicBezTo>
                    <a:pt x="15" y="0"/>
                    <a:pt x="0" y="7"/>
                    <a:pt x="0" y="22"/>
                  </a:cubicBezTo>
                  <a:cubicBezTo>
                    <a:pt x="0" y="22"/>
                    <a:pt x="29" y="50"/>
                    <a:pt x="86" y="79"/>
                  </a:cubicBezTo>
                  <a:cubicBezTo>
                    <a:pt x="105" y="88"/>
                    <a:pt x="125" y="91"/>
                    <a:pt x="141" y="91"/>
                  </a:cubicBezTo>
                  <a:cubicBezTo>
                    <a:pt x="175" y="91"/>
                    <a:pt x="201" y="79"/>
                    <a:pt x="201" y="79"/>
                  </a:cubicBezTo>
                  <a:cubicBezTo>
                    <a:pt x="201" y="50"/>
                    <a:pt x="172" y="22"/>
                    <a:pt x="115" y="22"/>
                  </a:cubicBezTo>
                  <a:cubicBezTo>
                    <a:pt x="86" y="7"/>
                    <a:pt x="58" y="0"/>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a:off x="1165327" y="3491598"/>
              <a:ext cx="17350" cy="5006"/>
            </a:xfrm>
            <a:custGeom>
              <a:avLst/>
              <a:gdLst/>
              <a:ahLst/>
              <a:cxnLst/>
              <a:rect l="l" t="t" r="r" b="b"/>
              <a:pathLst>
                <a:path w="201" h="58" extrusionOk="0">
                  <a:moveTo>
                    <a:pt x="86" y="1"/>
                  </a:moveTo>
                  <a:cubicBezTo>
                    <a:pt x="29" y="1"/>
                    <a:pt x="0" y="29"/>
                    <a:pt x="0" y="58"/>
                  </a:cubicBezTo>
                  <a:lnTo>
                    <a:pt x="115" y="58"/>
                  </a:lnTo>
                  <a:cubicBezTo>
                    <a:pt x="172" y="29"/>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5"/>
            <p:cNvSpPr/>
            <p:nvPr/>
          </p:nvSpPr>
          <p:spPr>
            <a:xfrm>
              <a:off x="1162824" y="3484175"/>
              <a:ext cx="17436" cy="10013"/>
            </a:xfrm>
            <a:custGeom>
              <a:avLst/>
              <a:gdLst/>
              <a:ahLst/>
              <a:cxnLst/>
              <a:rect l="l" t="t" r="r" b="b"/>
              <a:pathLst>
                <a:path w="202" h="116" extrusionOk="0">
                  <a:moveTo>
                    <a:pt x="201" y="1"/>
                  </a:moveTo>
                  <a:lnTo>
                    <a:pt x="201" y="1"/>
                  </a:lnTo>
                  <a:cubicBezTo>
                    <a:pt x="201" y="1"/>
                    <a:pt x="144" y="1"/>
                    <a:pt x="87" y="29"/>
                  </a:cubicBezTo>
                  <a:cubicBezTo>
                    <a:pt x="58" y="58"/>
                    <a:pt x="1" y="87"/>
                    <a:pt x="29" y="115"/>
                  </a:cubicBezTo>
                  <a:cubicBezTo>
                    <a:pt x="29" y="115"/>
                    <a:pt x="87" y="115"/>
                    <a:pt x="115" y="87"/>
                  </a:cubicBezTo>
                  <a:cubicBezTo>
                    <a:pt x="173" y="58"/>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a:off x="1162824" y="3476752"/>
              <a:ext cx="12430" cy="15623"/>
            </a:xfrm>
            <a:custGeom>
              <a:avLst/>
              <a:gdLst/>
              <a:ahLst/>
              <a:cxnLst/>
              <a:rect l="l" t="t" r="r" b="b"/>
              <a:pathLst>
                <a:path w="144" h="181" extrusionOk="0">
                  <a:moveTo>
                    <a:pt x="115" y="1"/>
                  </a:moveTo>
                  <a:lnTo>
                    <a:pt x="115" y="1"/>
                  </a:lnTo>
                  <a:cubicBezTo>
                    <a:pt x="115" y="1"/>
                    <a:pt x="87" y="30"/>
                    <a:pt x="29" y="87"/>
                  </a:cubicBezTo>
                  <a:cubicBezTo>
                    <a:pt x="1" y="115"/>
                    <a:pt x="1" y="173"/>
                    <a:pt x="1" y="173"/>
                  </a:cubicBezTo>
                  <a:cubicBezTo>
                    <a:pt x="1" y="178"/>
                    <a:pt x="3" y="180"/>
                    <a:pt x="7" y="180"/>
                  </a:cubicBezTo>
                  <a:cubicBezTo>
                    <a:pt x="22" y="180"/>
                    <a:pt x="64" y="139"/>
                    <a:pt x="87" y="115"/>
                  </a:cubicBezTo>
                  <a:cubicBezTo>
                    <a:pt x="115" y="58"/>
                    <a:pt x="144" y="30"/>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1160407" y="3474335"/>
              <a:ext cx="5006" cy="17350"/>
            </a:xfrm>
            <a:custGeom>
              <a:avLst/>
              <a:gdLst/>
              <a:ahLst/>
              <a:cxnLst/>
              <a:rect l="l" t="t" r="r" b="b"/>
              <a:pathLst>
                <a:path w="58" h="201" extrusionOk="0">
                  <a:moveTo>
                    <a:pt x="57" y="0"/>
                  </a:moveTo>
                  <a:cubicBezTo>
                    <a:pt x="57" y="0"/>
                    <a:pt x="29" y="58"/>
                    <a:pt x="0" y="86"/>
                  </a:cubicBezTo>
                  <a:lnTo>
                    <a:pt x="0" y="201"/>
                  </a:lnTo>
                  <a:cubicBezTo>
                    <a:pt x="0" y="201"/>
                    <a:pt x="29" y="172"/>
                    <a:pt x="57" y="115"/>
                  </a:cubicBezTo>
                  <a:cubicBezTo>
                    <a:pt x="57" y="58"/>
                    <a:pt x="57"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1152984" y="3473644"/>
              <a:ext cx="7510" cy="18040"/>
            </a:xfrm>
            <a:custGeom>
              <a:avLst/>
              <a:gdLst/>
              <a:ahLst/>
              <a:cxnLst/>
              <a:rect l="l" t="t" r="r" b="b"/>
              <a:pathLst>
                <a:path w="87" h="209" extrusionOk="0">
                  <a:moveTo>
                    <a:pt x="32" y="1"/>
                  </a:moveTo>
                  <a:cubicBezTo>
                    <a:pt x="30" y="1"/>
                    <a:pt x="29" y="3"/>
                    <a:pt x="29" y="8"/>
                  </a:cubicBezTo>
                  <a:cubicBezTo>
                    <a:pt x="0" y="8"/>
                    <a:pt x="0" y="66"/>
                    <a:pt x="29" y="94"/>
                  </a:cubicBezTo>
                  <a:cubicBezTo>
                    <a:pt x="29" y="151"/>
                    <a:pt x="58" y="209"/>
                    <a:pt x="58" y="209"/>
                  </a:cubicBezTo>
                  <a:cubicBezTo>
                    <a:pt x="86" y="209"/>
                    <a:pt x="86" y="151"/>
                    <a:pt x="58" y="94"/>
                  </a:cubicBezTo>
                  <a:cubicBezTo>
                    <a:pt x="58" y="47"/>
                    <a:pt x="39" y="1"/>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5"/>
            <p:cNvSpPr/>
            <p:nvPr/>
          </p:nvSpPr>
          <p:spPr>
            <a:xfrm>
              <a:off x="1145561" y="3476752"/>
              <a:ext cx="12430" cy="15623"/>
            </a:xfrm>
            <a:custGeom>
              <a:avLst/>
              <a:gdLst/>
              <a:ahLst/>
              <a:cxnLst/>
              <a:rect l="l" t="t" r="r" b="b"/>
              <a:pathLst>
                <a:path w="144" h="181" extrusionOk="0">
                  <a:moveTo>
                    <a:pt x="29" y="1"/>
                  </a:moveTo>
                  <a:cubicBezTo>
                    <a:pt x="1" y="1"/>
                    <a:pt x="29" y="58"/>
                    <a:pt x="58" y="115"/>
                  </a:cubicBezTo>
                  <a:cubicBezTo>
                    <a:pt x="81" y="139"/>
                    <a:pt x="104" y="180"/>
                    <a:pt x="127" y="180"/>
                  </a:cubicBezTo>
                  <a:cubicBezTo>
                    <a:pt x="133" y="180"/>
                    <a:pt x="138" y="178"/>
                    <a:pt x="144" y="173"/>
                  </a:cubicBezTo>
                  <a:cubicBezTo>
                    <a:pt x="144" y="173"/>
                    <a:pt x="144" y="115"/>
                    <a:pt x="86" y="87"/>
                  </a:cubicBezTo>
                  <a:cubicBezTo>
                    <a:pt x="58" y="30"/>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1138138" y="3483139"/>
              <a:ext cx="17436" cy="11049"/>
            </a:xfrm>
            <a:custGeom>
              <a:avLst/>
              <a:gdLst/>
              <a:ahLst/>
              <a:cxnLst/>
              <a:rect l="l" t="t" r="r" b="b"/>
              <a:pathLst>
                <a:path w="202" h="128" extrusionOk="0">
                  <a:moveTo>
                    <a:pt x="42" y="1"/>
                  </a:moveTo>
                  <a:cubicBezTo>
                    <a:pt x="34" y="1"/>
                    <a:pt x="29" y="4"/>
                    <a:pt x="29" y="13"/>
                  </a:cubicBezTo>
                  <a:cubicBezTo>
                    <a:pt x="1" y="41"/>
                    <a:pt x="58" y="70"/>
                    <a:pt x="115" y="99"/>
                  </a:cubicBezTo>
                  <a:cubicBezTo>
                    <a:pt x="144" y="127"/>
                    <a:pt x="201" y="127"/>
                    <a:pt x="201" y="127"/>
                  </a:cubicBezTo>
                  <a:cubicBezTo>
                    <a:pt x="201" y="99"/>
                    <a:pt x="172" y="70"/>
                    <a:pt x="115" y="41"/>
                  </a:cubicBezTo>
                  <a:cubicBezTo>
                    <a:pt x="95" y="21"/>
                    <a:pt x="60" y="1"/>
                    <a:pt x="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1135721" y="3492979"/>
              <a:ext cx="19853" cy="3625"/>
            </a:xfrm>
            <a:custGeom>
              <a:avLst/>
              <a:gdLst/>
              <a:ahLst/>
              <a:cxnLst/>
              <a:rect l="l" t="t" r="r" b="b"/>
              <a:pathLst>
                <a:path w="230" h="42" extrusionOk="0">
                  <a:moveTo>
                    <a:pt x="67" y="1"/>
                  </a:moveTo>
                  <a:cubicBezTo>
                    <a:pt x="41" y="1"/>
                    <a:pt x="29" y="13"/>
                    <a:pt x="29" y="13"/>
                  </a:cubicBezTo>
                  <a:cubicBezTo>
                    <a:pt x="0" y="13"/>
                    <a:pt x="57" y="42"/>
                    <a:pt x="115" y="42"/>
                  </a:cubicBezTo>
                  <a:lnTo>
                    <a:pt x="229" y="42"/>
                  </a:lnTo>
                  <a:cubicBezTo>
                    <a:pt x="229" y="42"/>
                    <a:pt x="172" y="13"/>
                    <a:pt x="115" y="13"/>
                  </a:cubicBezTo>
                  <a:cubicBezTo>
                    <a:pt x="95" y="4"/>
                    <a:pt x="80" y="1"/>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1138138" y="3496518"/>
              <a:ext cx="17436" cy="6905"/>
            </a:xfrm>
            <a:custGeom>
              <a:avLst/>
              <a:gdLst/>
              <a:ahLst/>
              <a:cxnLst/>
              <a:rect l="l" t="t" r="r" b="b"/>
              <a:pathLst>
                <a:path w="202" h="80" extrusionOk="0">
                  <a:moveTo>
                    <a:pt x="87" y="1"/>
                  </a:moveTo>
                  <a:cubicBezTo>
                    <a:pt x="29" y="1"/>
                    <a:pt x="1" y="58"/>
                    <a:pt x="1" y="58"/>
                  </a:cubicBezTo>
                  <a:cubicBezTo>
                    <a:pt x="1" y="72"/>
                    <a:pt x="15" y="80"/>
                    <a:pt x="36" y="80"/>
                  </a:cubicBezTo>
                  <a:cubicBezTo>
                    <a:pt x="58" y="80"/>
                    <a:pt x="87" y="72"/>
                    <a:pt x="115" y="58"/>
                  </a:cubicBezTo>
                  <a:cubicBezTo>
                    <a:pt x="172" y="58"/>
                    <a:pt x="201" y="30"/>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1152984" y="3488145"/>
              <a:ext cx="15710" cy="14501"/>
            </a:xfrm>
            <a:custGeom>
              <a:avLst/>
              <a:gdLst/>
              <a:ahLst/>
              <a:cxnLst/>
              <a:rect l="l" t="t" r="r" b="b"/>
              <a:pathLst>
                <a:path w="182" h="168" extrusionOk="0">
                  <a:moveTo>
                    <a:pt x="88" y="0"/>
                  </a:moveTo>
                  <a:cubicBezTo>
                    <a:pt x="77" y="0"/>
                    <a:pt x="66" y="4"/>
                    <a:pt x="58" y="12"/>
                  </a:cubicBezTo>
                  <a:cubicBezTo>
                    <a:pt x="0" y="41"/>
                    <a:pt x="0" y="98"/>
                    <a:pt x="0" y="127"/>
                  </a:cubicBezTo>
                  <a:cubicBezTo>
                    <a:pt x="19" y="155"/>
                    <a:pt x="48" y="168"/>
                    <a:pt x="76" y="168"/>
                  </a:cubicBezTo>
                  <a:cubicBezTo>
                    <a:pt x="131" y="168"/>
                    <a:pt x="182" y="117"/>
                    <a:pt x="143" y="41"/>
                  </a:cubicBezTo>
                  <a:cubicBezTo>
                    <a:pt x="143" y="20"/>
                    <a:pt x="115"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1157904" y="3488145"/>
              <a:ext cx="10013" cy="15278"/>
            </a:xfrm>
            <a:custGeom>
              <a:avLst/>
              <a:gdLst/>
              <a:ahLst/>
              <a:cxnLst/>
              <a:rect l="l" t="t" r="r" b="b"/>
              <a:pathLst>
                <a:path w="116" h="177" extrusionOk="0">
                  <a:moveTo>
                    <a:pt x="26" y="0"/>
                  </a:moveTo>
                  <a:cubicBezTo>
                    <a:pt x="17" y="0"/>
                    <a:pt x="9" y="4"/>
                    <a:pt x="1" y="12"/>
                  </a:cubicBezTo>
                  <a:cubicBezTo>
                    <a:pt x="1" y="12"/>
                    <a:pt x="29" y="41"/>
                    <a:pt x="29" y="41"/>
                  </a:cubicBezTo>
                  <a:cubicBezTo>
                    <a:pt x="58" y="98"/>
                    <a:pt x="29" y="155"/>
                    <a:pt x="1" y="155"/>
                  </a:cubicBezTo>
                  <a:cubicBezTo>
                    <a:pt x="15" y="169"/>
                    <a:pt x="22" y="177"/>
                    <a:pt x="29" y="177"/>
                  </a:cubicBezTo>
                  <a:cubicBezTo>
                    <a:pt x="36" y="177"/>
                    <a:pt x="44" y="169"/>
                    <a:pt x="58" y="155"/>
                  </a:cubicBezTo>
                  <a:cubicBezTo>
                    <a:pt x="86" y="127"/>
                    <a:pt x="115" y="98"/>
                    <a:pt x="86" y="41"/>
                  </a:cubicBezTo>
                  <a:cubicBezTo>
                    <a:pt x="66" y="20"/>
                    <a:pt x="46"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1041808" y="3711447"/>
              <a:ext cx="7510" cy="15623"/>
            </a:xfrm>
            <a:custGeom>
              <a:avLst/>
              <a:gdLst/>
              <a:ahLst/>
              <a:cxnLst/>
              <a:rect l="l" t="t" r="r" b="b"/>
              <a:pathLst>
                <a:path w="87" h="181" extrusionOk="0">
                  <a:moveTo>
                    <a:pt x="1" y="1"/>
                  </a:moveTo>
                  <a:cubicBezTo>
                    <a:pt x="1" y="1"/>
                    <a:pt x="1" y="58"/>
                    <a:pt x="1" y="87"/>
                  </a:cubicBezTo>
                  <a:cubicBezTo>
                    <a:pt x="1" y="133"/>
                    <a:pt x="39" y="180"/>
                    <a:pt x="53" y="180"/>
                  </a:cubicBezTo>
                  <a:cubicBezTo>
                    <a:pt x="56" y="180"/>
                    <a:pt x="58" y="178"/>
                    <a:pt x="58" y="172"/>
                  </a:cubicBezTo>
                  <a:cubicBezTo>
                    <a:pt x="86" y="172"/>
                    <a:pt x="86" y="144"/>
                    <a:pt x="58" y="87"/>
                  </a:cubicBezTo>
                  <a:cubicBezTo>
                    <a:pt x="29" y="29"/>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1022041" y="3709031"/>
              <a:ext cx="14933" cy="13379"/>
            </a:xfrm>
            <a:custGeom>
              <a:avLst/>
              <a:gdLst/>
              <a:ahLst/>
              <a:cxnLst/>
              <a:rect l="l" t="t" r="r" b="b"/>
              <a:pathLst>
                <a:path w="173" h="155" extrusionOk="0">
                  <a:moveTo>
                    <a:pt x="144" y="0"/>
                  </a:moveTo>
                  <a:cubicBezTo>
                    <a:pt x="144" y="0"/>
                    <a:pt x="115" y="0"/>
                    <a:pt x="58" y="57"/>
                  </a:cubicBezTo>
                  <a:cubicBezTo>
                    <a:pt x="29" y="115"/>
                    <a:pt x="1" y="143"/>
                    <a:pt x="1" y="143"/>
                  </a:cubicBezTo>
                  <a:cubicBezTo>
                    <a:pt x="8" y="151"/>
                    <a:pt x="16" y="154"/>
                    <a:pt x="24" y="154"/>
                  </a:cubicBezTo>
                  <a:cubicBezTo>
                    <a:pt x="45" y="154"/>
                    <a:pt x="65" y="128"/>
                    <a:pt x="86" y="86"/>
                  </a:cubicBezTo>
                  <a:cubicBezTo>
                    <a:pt x="144" y="57"/>
                    <a:pt x="172" y="29"/>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1026961" y="3711447"/>
              <a:ext cx="12430" cy="17436"/>
            </a:xfrm>
            <a:custGeom>
              <a:avLst/>
              <a:gdLst/>
              <a:ahLst/>
              <a:cxnLst/>
              <a:rect l="l" t="t" r="r" b="b"/>
              <a:pathLst>
                <a:path w="144" h="202" extrusionOk="0">
                  <a:moveTo>
                    <a:pt x="115" y="1"/>
                  </a:moveTo>
                  <a:cubicBezTo>
                    <a:pt x="87" y="1"/>
                    <a:pt x="58" y="29"/>
                    <a:pt x="29" y="87"/>
                  </a:cubicBezTo>
                  <a:cubicBezTo>
                    <a:pt x="1" y="144"/>
                    <a:pt x="1" y="172"/>
                    <a:pt x="29" y="201"/>
                  </a:cubicBezTo>
                  <a:cubicBezTo>
                    <a:pt x="58" y="201"/>
                    <a:pt x="87" y="172"/>
                    <a:pt x="115" y="115"/>
                  </a:cubicBezTo>
                  <a:cubicBezTo>
                    <a:pt x="115" y="58"/>
                    <a:pt x="144"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5"/>
            <p:cNvSpPr/>
            <p:nvPr/>
          </p:nvSpPr>
          <p:spPr>
            <a:xfrm>
              <a:off x="1036888" y="3711447"/>
              <a:ext cx="5006" cy="17436"/>
            </a:xfrm>
            <a:custGeom>
              <a:avLst/>
              <a:gdLst/>
              <a:ahLst/>
              <a:cxnLst/>
              <a:rect l="l" t="t" r="r" b="b"/>
              <a:pathLst>
                <a:path w="58" h="202" extrusionOk="0">
                  <a:moveTo>
                    <a:pt x="29" y="1"/>
                  </a:moveTo>
                  <a:cubicBezTo>
                    <a:pt x="0" y="1"/>
                    <a:pt x="0" y="58"/>
                    <a:pt x="0" y="115"/>
                  </a:cubicBezTo>
                  <a:cubicBezTo>
                    <a:pt x="0" y="172"/>
                    <a:pt x="0" y="201"/>
                    <a:pt x="29" y="201"/>
                  </a:cubicBezTo>
                  <a:cubicBezTo>
                    <a:pt x="58" y="201"/>
                    <a:pt x="58" y="172"/>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1041808" y="3709031"/>
              <a:ext cx="14933" cy="13379"/>
            </a:xfrm>
            <a:custGeom>
              <a:avLst/>
              <a:gdLst/>
              <a:ahLst/>
              <a:cxnLst/>
              <a:rect l="l" t="t" r="r" b="b"/>
              <a:pathLst>
                <a:path w="173" h="155" extrusionOk="0">
                  <a:moveTo>
                    <a:pt x="1" y="0"/>
                  </a:moveTo>
                  <a:cubicBezTo>
                    <a:pt x="1" y="29"/>
                    <a:pt x="29" y="57"/>
                    <a:pt x="86" y="86"/>
                  </a:cubicBezTo>
                  <a:cubicBezTo>
                    <a:pt x="107" y="128"/>
                    <a:pt x="144" y="154"/>
                    <a:pt x="162" y="154"/>
                  </a:cubicBezTo>
                  <a:cubicBezTo>
                    <a:pt x="168" y="154"/>
                    <a:pt x="172" y="151"/>
                    <a:pt x="172" y="143"/>
                  </a:cubicBezTo>
                  <a:cubicBezTo>
                    <a:pt x="172" y="143"/>
                    <a:pt x="144" y="86"/>
                    <a:pt x="115" y="57"/>
                  </a:cubicBezTo>
                  <a:cubicBezTo>
                    <a:pt x="58" y="29"/>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1044311" y="3707132"/>
              <a:ext cx="17350" cy="8028"/>
            </a:xfrm>
            <a:custGeom>
              <a:avLst/>
              <a:gdLst/>
              <a:ahLst/>
              <a:cxnLst/>
              <a:rect l="l" t="t" r="r" b="b"/>
              <a:pathLst>
                <a:path w="201" h="93" extrusionOk="0">
                  <a:moveTo>
                    <a:pt x="36" y="1"/>
                  </a:moveTo>
                  <a:cubicBezTo>
                    <a:pt x="14" y="1"/>
                    <a:pt x="0" y="8"/>
                    <a:pt x="0" y="22"/>
                  </a:cubicBezTo>
                  <a:cubicBezTo>
                    <a:pt x="0" y="51"/>
                    <a:pt x="29" y="51"/>
                    <a:pt x="86" y="79"/>
                  </a:cubicBezTo>
                  <a:cubicBezTo>
                    <a:pt x="124" y="79"/>
                    <a:pt x="162" y="92"/>
                    <a:pt x="184" y="92"/>
                  </a:cubicBezTo>
                  <a:cubicBezTo>
                    <a:pt x="194" y="92"/>
                    <a:pt x="200" y="89"/>
                    <a:pt x="200" y="79"/>
                  </a:cubicBezTo>
                  <a:cubicBezTo>
                    <a:pt x="200" y="51"/>
                    <a:pt x="172" y="22"/>
                    <a:pt x="115" y="22"/>
                  </a:cubicBezTo>
                  <a:cubicBezTo>
                    <a:pt x="86" y="8"/>
                    <a:pt x="57" y="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1044311" y="3701607"/>
              <a:ext cx="17350" cy="5006"/>
            </a:xfrm>
            <a:custGeom>
              <a:avLst/>
              <a:gdLst/>
              <a:ahLst/>
              <a:cxnLst/>
              <a:rect l="l" t="t" r="r" b="b"/>
              <a:pathLst>
                <a:path w="201" h="58" extrusionOk="0">
                  <a:moveTo>
                    <a:pt x="86" y="0"/>
                  </a:moveTo>
                  <a:cubicBezTo>
                    <a:pt x="29" y="0"/>
                    <a:pt x="0" y="29"/>
                    <a:pt x="0" y="58"/>
                  </a:cubicBezTo>
                  <a:lnTo>
                    <a:pt x="115" y="58"/>
                  </a:lnTo>
                  <a:cubicBezTo>
                    <a:pt x="172" y="29"/>
                    <a:pt x="200" y="29"/>
                    <a:pt x="2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5"/>
            <p:cNvSpPr/>
            <p:nvPr/>
          </p:nvSpPr>
          <p:spPr>
            <a:xfrm>
              <a:off x="1041808" y="3694184"/>
              <a:ext cx="17350" cy="9927"/>
            </a:xfrm>
            <a:custGeom>
              <a:avLst/>
              <a:gdLst/>
              <a:ahLst/>
              <a:cxnLst/>
              <a:rect l="l" t="t" r="r" b="b"/>
              <a:pathLst>
                <a:path w="201" h="115" extrusionOk="0">
                  <a:moveTo>
                    <a:pt x="201" y="0"/>
                  </a:moveTo>
                  <a:lnTo>
                    <a:pt x="201" y="0"/>
                  </a:lnTo>
                  <a:cubicBezTo>
                    <a:pt x="201" y="0"/>
                    <a:pt x="144" y="0"/>
                    <a:pt x="115" y="29"/>
                  </a:cubicBezTo>
                  <a:cubicBezTo>
                    <a:pt x="58" y="58"/>
                    <a:pt x="1" y="86"/>
                    <a:pt x="29" y="115"/>
                  </a:cubicBezTo>
                  <a:cubicBezTo>
                    <a:pt x="29" y="115"/>
                    <a:pt x="86" y="115"/>
                    <a:pt x="115" y="86"/>
                  </a:cubicBezTo>
                  <a:cubicBezTo>
                    <a:pt x="172" y="58"/>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p:nvPr/>
          </p:nvSpPr>
          <p:spPr>
            <a:xfrm>
              <a:off x="1041808" y="3689264"/>
              <a:ext cx="12430" cy="14847"/>
            </a:xfrm>
            <a:custGeom>
              <a:avLst/>
              <a:gdLst/>
              <a:ahLst/>
              <a:cxnLst/>
              <a:rect l="l" t="t" r="r" b="b"/>
              <a:pathLst>
                <a:path w="144" h="172" extrusionOk="0">
                  <a:moveTo>
                    <a:pt x="144" y="0"/>
                  </a:moveTo>
                  <a:cubicBezTo>
                    <a:pt x="115" y="0"/>
                    <a:pt x="86" y="0"/>
                    <a:pt x="58" y="57"/>
                  </a:cubicBezTo>
                  <a:cubicBezTo>
                    <a:pt x="1" y="115"/>
                    <a:pt x="1" y="172"/>
                    <a:pt x="1" y="172"/>
                  </a:cubicBezTo>
                  <a:cubicBezTo>
                    <a:pt x="1" y="172"/>
                    <a:pt x="58" y="143"/>
                    <a:pt x="86" y="86"/>
                  </a:cubicBezTo>
                  <a:cubicBezTo>
                    <a:pt x="115" y="57"/>
                    <a:pt x="144"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1041808" y="3684258"/>
              <a:ext cx="5006" cy="17436"/>
            </a:xfrm>
            <a:custGeom>
              <a:avLst/>
              <a:gdLst/>
              <a:ahLst/>
              <a:cxnLst/>
              <a:rect l="l" t="t" r="r" b="b"/>
              <a:pathLst>
                <a:path w="58" h="202" extrusionOk="0">
                  <a:moveTo>
                    <a:pt x="29" y="1"/>
                  </a:moveTo>
                  <a:cubicBezTo>
                    <a:pt x="29" y="1"/>
                    <a:pt x="1" y="30"/>
                    <a:pt x="1" y="87"/>
                  </a:cubicBezTo>
                  <a:lnTo>
                    <a:pt x="1" y="201"/>
                  </a:lnTo>
                  <a:cubicBezTo>
                    <a:pt x="1" y="201"/>
                    <a:pt x="29" y="173"/>
                    <a:pt x="29" y="115"/>
                  </a:cubicBezTo>
                  <a:cubicBezTo>
                    <a:pt x="58" y="58"/>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1034385" y="3684258"/>
              <a:ext cx="5006" cy="17436"/>
            </a:xfrm>
            <a:custGeom>
              <a:avLst/>
              <a:gdLst/>
              <a:ahLst/>
              <a:cxnLst/>
              <a:rect l="l" t="t" r="r" b="b"/>
              <a:pathLst>
                <a:path w="58" h="202" extrusionOk="0">
                  <a:moveTo>
                    <a:pt x="1" y="1"/>
                  </a:moveTo>
                  <a:cubicBezTo>
                    <a:pt x="1" y="1"/>
                    <a:pt x="1" y="58"/>
                    <a:pt x="1" y="115"/>
                  </a:cubicBezTo>
                  <a:cubicBezTo>
                    <a:pt x="1" y="173"/>
                    <a:pt x="29" y="201"/>
                    <a:pt x="58" y="201"/>
                  </a:cubicBezTo>
                  <a:cubicBezTo>
                    <a:pt x="58" y="201"/>
                    <a:pt x="58" y="144"/>
                    <a:pt x="58" y="87"/>
                  </a:cubicBezTo>
                  <a:cubicBezTo>
                    <a:pt x="58" y="3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1024544" y="3686070"/>
              <a:ext cx="12430" cy="15623"/>
            </a:xfrm>
            <a:custGeom>
              <a:avLst/>
              <a:gdLst/>
              <a:ahLst/>
              <a:cxnLst/>
              <a:rect l="l" t="t" r="r" b="b"/>
              <a:pathLst>
                <a:path w="144" h="181" extrusionOk="0">
                  <a:moveTo>
                    <a:pt x="32" y="1"/>
                  </a:moveTo>
                  <a:cubicBezTo>
                    <a:pt x="30" y="1"/>
                    <a:pt x="29" y="3"/>
                    <a:pt x="29" y="9"/>
                  </a:cubicBezTo>
                  <a:cubicBezTo>
                    <a:pt x="0" y="9"/>
                    <a:pt x="29" y="66"/>
                    <a:pt x="57" y="94"/>
                  </a:cubicBezTo>
                  <a:cubicBezTo>
                    <a:pt x="86" y="152"/>
                    <a:pt x="115" y="180"/>
                    <a:pt x="143" y="180"/>
                  </a:cubicBezTo>
                  <a:cubicBezTo>
                    <a:pt x="143" y="180"/>
                    <a:pt x="143" y="123"/>
                    <a:pt x="86" y="66"/>
                  </a:cubicBezTo>
                  <a:cubicBezTo>
                    <a:pt x="63" y="43"/>
                    <a:pt x="40" y="1"/>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1019538" y="3694184"/>
              <a:ext cx="14933" cy="9927"/>
            </a:xfrm>
            <a:custGeom>
              <a:avLst/>
              <a:gdLst/>
              <a:ahLst/>
              <a:cxnLst/>
              <a:rect l="l" t="t" r="r" b="b"/>
              <a:pathLst>
                <a:path w="173" h="115" extrusionOk="0">
                  <a:moveTo>
                    <a:pt x="1" y="0"/>
                  </a:moveTo>
                  <a:cubicBezTo>
                    <a:pt x="1" y="0"/>
                    <a:pt x="30" y="58"/>
                    <a:pt x="87" y="86"/>
                  </a:cubicBezTo>
                  <a:cubicBezTo>
                    <a:pt x="115" y="115"/>
                    <a:pt x="173" y="115"/>
                    <a:pt x="173" y="115"/>
                  </a:cubicBezTo>
                  <a:cubicBezTo>
                    <a:pt x="173" y="86"/>
                    <a:pt x="144" y="58"/>
                    <a:pt x="115" y="29"/>
                  </a:cubicBezTo>
                  <a:cubicBezTo>
                    <a:pt x="58" y="0"/>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1017121" y="3702988"/>
              <a:ext cx="17350" cy="3625"/>
            </a:xfrm>
            <a:custGeom>
              <a:avLst/>
              <a:gdLst/>
              <a:ahLst/>
              <a:cxnLst/>
              <a:rect l="l" t="t" r="r" b="b"/>
              <a:pathLst>
                <a:path w="201" h="42" extrusionOk="0">
                  <a:moveTo>
                    <a:pt x="60" y="0"/>
                  </a:moveTo>
                  <a:cubicBezTo>
                    <a:pt x="26" y="0"/>
                    <a:pt x="0" y="13"/>
                    <a:pt x="0" y="13"/>
                  </a:cubicBezTo>
                  <a:cubicBezTo>
                    <a:pt x="0" y="13"/>
                    <a:pt x="29" y="42"/>
                    <a:pt x="86" y="42"/>
                  </a:cubicBezTo>
                  <a:lnTo>
                    <a:pt x="201" y="42"/>
                  </a:lnTo>
                  <a:cubicBezTo>
                    <a:pt x="201" y="42"/>
                    <a:pt x="172" y="13"/>
                    <a:pt x="115" y="13"/>
                  </a:cubicBezTo>
                  <a:cubicBezTo>
                    <a:pt x="96" y="3"/>
                    <a:pt x="7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1017121" y="3707909"/>
              <a:ext cx="17350" cy="5524"/>
            </a:xfrm>
            <a:custGeom>
              <a:avLst/>
              <a:gdLst/>
              <a:ahLst/>
              <a:cxnLst/>
              <a:rect l="l" t="t" r="r" b="b"/>
              <a:pathLst>
                <a:path w="201" h="64" extrusionOk="0">
                  <a:moveTo>
                    <a:pt x="184" y="0"/>
                  </a:moveTo>
                  <a:cubicBezTo>
                    <a:pt x="163" y="0"/>
                    <a:pt x="124" y="13"/>
                    <a:pt x="86" y="13"/>
                  </a:cubicBezTo>
                  <a:cubicBezTo>
                    <a:pt x="29" y="13"/>
                    <a:pt x="0" y="42"/>
                    <a:pt x="0" y="42"/>
                  </a:cubicBezTo>
                  <a:cubicBezTo>
                    <a:pt x="0" y="56"/>
                    <a:pt x="15" y="63"/>
                    <a:pt x="36" y="63"/>
                  </a:cubicBezTo>
                  <a:cubicBezTo>
                    <a:pt x="58" y="63"/>
                    <a:pt x="86" y="56"/>
                    <a:pt x="115" y="42"/>
                  </a:cubicBezTo>
                  <a:cubicBezTo>
                    <a:pt x="172" y="42"/>
                    <a:pt x="201" y="13"/>
                    <a:pt x="201" y="13"/>
                  </a:cubicBezTo>
                  <a:cubicBezTo>
                    <a:pt x="201" y="4"/>
                    <a:pt x="194"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1019538" y="3709031"/>
              <a:ext cx="17436" cy="8459"/>
            </a:xfrm>
            <a:custGeom>
              <a:avLst/>
              <a:gdLst/>
              <a:ahLst/>
              <a:cxnLst/>
              <a:rect l="l" t="t" r="r" b="b"/>
              <a:pathLst>
                <a:path w="202" h="98" extrusionOk="0">
                  <a:moveTo>
                    <a:pt x="173" y="0"/>
                  </a:moveTo>
                  <a:cubicBezTo>
                    <a:pt x="173" y="0"/>
                    <a:pt x="115" y="0"/>
                    <a:pt x="87" y="29"/>
                  </a:cubicBezTo>
                  <a:cubicBezTo>
                    <a:pt x="30" y="57"/>
                    <a:pt x="1" y="86"/>
                    <a:pt x="1" y="86"/>
                  </a:cubicBezTo>
                  <a:cubicBezTo>
                    <a:pt x="1" y="94"/>
                    <a:pt x="6" y="98"/>
                    <a:pt x="14" y="98"/>
                  </a:cubicBezTo>
                  <a:cubicBezTo>
                    <a:pt x="34" y="98"/>
                    <a:pt x="75" y="78"/>
                    <a:pt x="115" y="57"/>
                  </a:cubicBezTo>
                  <a:cubicBezTo>
                    <a:pt x="144" y="57"/>
                    <a:pt x="201" y="0"/>
                    <a:pt x="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1024544" y="3710498"/>
              <a:ext cx="12430" cy="14415"/>
            </a:xfrm>
            <a:custGeom>
              <a:avLst/>
              <a:gdLst/>
              <a:ahLst/>
              <a:cxnLst/>
              <a:rect l="l" t="t" r="r" b="b"/>
              <a:pathLst>
                <a:path w="144" h="167" extrusionOk="0">
                  <a:moveTo>
                    <a:pt x="120" y="1"/>
                  </a:moveTo>
                  <a:cubicBezTo>
                    <a:pt x="99" y="1"/>
                    <a:pt x="78" y="27"/>
                    <a:pt x="57" y="69"/>
                  </a:cubicBezTo>
                  <a:cubicBezTo>
                    <a:pt x="29" y="126"/>
                    <a:pt x="0" y="155"/>
                    <a:pt x="0" y="155"/>
                  </a:cubicBezTo>
                  <a:cubicBezTo>
                    <a:pt x="8" y="163"/>
                    <a:pt x="16" y="166"/>
                    <a:pt x="23" y="166"/>
                  </a:cubicBezTo>
                  <a:cubicBezTo>
                    <a:pt x="44" y="166"/>
                    <a:pt x="65" y="140"/>
                    <a:pt x="86" y="98"/>
                  </a:cubicBezTo>
                  <a:cubicBezTo>
                    <a:pt x="115" y="40"/>
                    <a:pt x="143" y="12"/>
                    <a:pt x="143" y="12"/>
                  </a:cubicBezTo>
                  <a:cubicBezTo>
                    <a:pt x="136" y="4"/>
                    <a:pt x="128" y="1"/>
                    <a:pt x="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1031968" y="3711447"/>
              <a:ext cx="7423" cy="17436"/>
            </a:xfrm>
            <a:custGeom>
              <a:avLst/>
              <a:gdLst/>
              <a:ahLst/>
              <a:cxnLst/>
              <a:rect l="l" t="t" r="r" b="b"/>
              <a:pathLst>
                <a:path w="86" h="202" extrusionOk="0">
                  <a:moveTo>
                    <a:pt x="86" y="1"/>
                  </a:moveTo>
                  <a:cubicBezTo>
                    <a:pt x="86" y="1"/>
                    <a:pt x="29" y="29"/>
                    <a:pt x="29" y="87"/>
                  </a:cubicBezTo>
                  <a:cubicBezTo>
                    <a:pt x="0" y="144"/>
                    <a:pt x="29" y="201"/>
                    <a:pt x="29" y="201"/>
                  </a:cubicBezTo>
                  <a:cubicBezTo>
                    <a:pt x="29" y="201"/>
                    <a:pt x="57" y="172"/>
                    <a:pt x="86" y="11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1039305" y="3711447"/>
              <a:ext cx="5093" cy="17436"/>
            </a:xfrm>
            <a:custGeom>
              <a:avLst/>
              <a:gdLst/>
              <a:ahLst/>
              <a:cxnLst/>
              <a:rect l="l" t="t" r="r" b="b"/>
              <a:pathLst>
                <a:path w="59" h="202" extrusionOk="0">
                  <a:moveTo>
                    <a:pt x="1" y="1"/>
                  </a:moveTo>
                  <a:cubicBezTo>
                    <a:pt x="1" y="1"/>
                    <a:pt x="1" y="58"/>
                    <a:pt x="1" y="115"/>
                  </a:cubicBezTo>
                  <a:cubicBezTo>
                    <a:pt x="1" y="172"/>
                    <a:pt x="30" y="201"/>
                    <a:pt x="58" y="201"/>
                  </a:cubicBezTo>
                  <a:cubicBezTo>
                    <a:pt x="58" y="201"/>
                    <a:pt x="58" y="172"/>
                    <a:pt x="58" y="87"/>
                  </a:cubicBezTo>
                  <a:cubicBezTo>
                    <a:pt x="58" y="29"/>
                    <a:pt x="30"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1041808" y="3710498"/>
              <a:ext cx="12430" cy="15882"/>
            </a:xfrm>
            <a:custGeom>
              <a:avLst/>
              <a:gdLst/>
              <a:ahLst/>
              <a:cxnLst/>
              <a:rect l="l" t="t" r="r" b="b"/>
              <a:pathLst>
                <a:path w="144" h="184" extrusionOk="0">
                  <a:moveTo>
                    <a:pt x="24" y="1"/>
                  </a:moveTo>
                  <a:cubicBezTo>
                    <a:pt x="16" y="1"/>
                    <a:pt x="8" y="4"/>
                    <a:pt x="1" y="12"/>
                  </a:cubicBezTo>
                  <a:cubicBezTo>
                    <a:pt x="1" y="12"/>
                    <a:pt x="1" y="40"/>
                    <a:pt x="29" y="98"/>
                  </a:cubicBezTo>
                  <a:cubicBezTo>
                    <a:pt x="86" y="155"/>
                    <a:pt x="115" y="183"/>
                    <a:pt x="115" y="183"/>
                  </a:cubicBezTo>
                  <a:cubicBezTo>
                    <a:pt x="144" y="155"/>
                    <a:pt x="115" y="126"/>
                    <a:pt x="86" y="69"/>
                  </a:cubicBezTo>
                  <a:cubicBezTo>
                    <a:pt x="65" y="27"/>
                    <a:pt x="44"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1044311" y="3709031"/>
              <a:ext cx="14847" cy="9927"/>
            </a:xfrm>
            <a:custGeom>
              <a:avLst/>
              <a:gdLst/>
              <a:ahLst/>
              <a:cxnLst/>
              <a:rect l="l" t="t" r="r" b="b"/>
              <a:pathLst>
                <a:path w="172" h="115" extrusionOk="0">
                  <a:moveTo>
                    <a:pt x="0" y="0"/>
                  </a:moveTo>
                  <a:cubicBezTo>
                    <a:pt x="0" y="0"/>
                    <a:pt x="29" y="57"/>
                    <a:pt x="57" y="86"/>
                  </a:cubicBezTo>
                  <a:cubicBezTo>
                    <a:pt x="115" y="115"/>
                    <a:pt x="172" y="115"/>
                    <a:pt x="172" y="115"/>
                  </a:cubicBezTo>
                  <a:cubicBezTo>
                    <a:pt x="172" y="86"/>
                    <a:pt x="143" y="57"/>
                    <a:pt x="86" y="29"/>
                  </a:cubicBezTo>
                  <a:cubicBezTo>
                    <a:pt x="57" y="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1044311" y="3706527"/>
              <a:ext cx="17350" cy="3625"/>
            </a:xfrm>
            <a:custGeom>
              <a:avLst/>
              <a:gdLst/>
              <a:ahLst/>
              <a:cxnLst/>
              <a:rect l="l" t="t" r="r" b="b"/>
              <a:pathLst>
                <a:path w="201" h="42" extrusionOk="0">
                  <a:moveTo>
                    <a:pt x="0" y="1"/>
                  </a:moveTo>
                  <a:cubicBezTo>
                    <a:pt x="0" y="1"/>
                    <a:pt x="29" y="29"/>
                    <a:pt x="86" y="29"/>
                  </a:cubicBezTo>
                  <a:cubicBezTo>
                    <a:pt x="105" y="39"/>
                    <a:pt x="124" y="42"/>
                    <a:pt x="141" y="42"/>
                  </a:cubicBezTo>
                  <a:cubicBezTo>
                    <a:pt x="175" y="42"/>
                    <a:pt x="200" y="29"/>
                    <a:pt x="200" y="29"/>
                  </a:cubicBezTo>
                  <a:cubicBezTo>
                    <a:pt x="200" y="29"/>
                    <a:pt x="172"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1044311" y="3699708"/>
              <a:ext cx="17350" cy="5524"/>
            </a:xfrm>
            <a:custGeom>
              <a:avLst/>
              <a:gdLst/>
              <a:ahLst/>
              <a:cxnLst/>
              <a:rect l="l" t="t" r="r" b="b"/>
              <a:pathLst>
                <a:path w="201" h="64" extrusionOk="0">
                  <a:moveTo>
                    <a:pt x="165" y="1"/>
                  </a:moveTo>
                  <a:cubicBezTo>
                    <a:pt x="143" y="1"/>
                    <a:pt x="115" y="8"/>
                    <a:pt x="86" y="22"/>
                  </a:cubicBezTo>
                  <a:cubicBezTo>
                    <a:pt x="29" y="22"/>
                    <a:pt x="0" y="51"/>
                    <a:pt x="0" y="51"/>
                  </a:cubicBezTo>
                  <a:cubicBezTo>
                    <a:pt x="0" y="60"/>
                    <a:pt x="7" y="64"/>
                    <a:pt x="17" y="64"/>
                  </a:cubicBezTo>
                  <a:cubicBezTo>
                    <a:pt x="38" y="64"/>
                    <a:pt x="76" y="51"/>
                    <a:pt x="115" y="51"/>
                  </a:cubicBezTo>
                  <a:cubicBezTo>
                    <a:pt x="172" y="51"/>
                    <a:pt x="200" y="22"/>
                    <a:pt x="200" y="22"/>
                  </a:cubicBezTo>
                  <a:cubicBezTo>
                    <a:pt x="200" y="8"/>
                    <a:pt x="186" y="1"/>
                    <a:pt x="1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1041808" y="3690645"/>
              <a:ext cx="17350" cy="12084"/>
            </a:xfrm>
            <a:custGeom>
              <a:avLst/>
              <a:gdLst/>
              <a:ahLst/>
              <a:cxnLst/>
              <a:rect l="l" t="t" r="r" b="b"/>
              <a:pathLst>
                <a:path w="201" h="140" extrusionOk="0">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72" y="41"/>
                    <a:pt x="201" y="13"/>
                    <a:pt x="172" y="13"/>
                  </a:cubicBezTo>
                  <a:cubicBezTo>
                    <a:pt x="172" y="4"/>
                    <a:pt x="167" y="1"/>
                    <a:pt x="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1041808" y="3686070"/>
              <a:ext cx="10013" cy="15623"/>
            </a:xfrm>
            <a:custGeom>
              <a:avLst/>
              <a:gdLst/>
              <a:ahLst/>
              <a:cxnLst/>
              <a:rect l="l" t="t" r="r" b="b"/>
              <a:pathLst>
                <a:path w="116" h="181" extrusionOk="0">
                  <a:moveTo>
                    <a:pt x="83" y="1"/>
                  </a:moveTo>
                  <a:cubicBezTo>
                    <a:pt x="75" y="1"/>
                    <a:pt x="52" y="43"/>
                    <a:pt x="29" y="66"/>
                  </a:cubicBezTo>
                  <a:cubicBezTo>
                    <a:pt x="1" y="123"/>
                    <a:pt x="1" y="180"/>
                    <a:pt x="1" y="180"/>
                  </a:cubicBezTo>
                  <a:cubicBezTo>
                    <a:pt x="1" y="180"/>
                    <a:pt x="58" y="152"/>
                    <a:pt x="58" y="94"/>
                  </a:cubicBezTo>
                  <a:cubicBezTo>
                    <a:pt x="86" y="66"/>
                    <a:pt x="115" y="9"/>
                    <a:pt x="86" y="9"/>
                  </a:cubicBezTo>
                  <a:cubicBezTo>
                    <a:pt x="86" y="3"/>
                    <a:pt x="85"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1036888" y="3684258"/>
              <a:ext cx="5006" cy="17436"/>
            </a:xfrm>
            <a:custGeom>
              <a:avLst/>
              <a:gdLst/>
              <a:ahLst/>
              <a:cxnLst/>
              <a:rect l="l" t="t" r="r" b="b"/>
              <a:pathLst>
                <a:path w="58" h="202" extrusionOk="0">
                  <a:moveTo>
                    <a:pt x="58" y="1"/>
                  </a:moveTo>
                  <a:cubicBezTo>
                    <a:pt x="29" y="1"/>
                    <a:pt x="29" y="30"/>
                    <a:pt x="0" y="87"/>
                  </a:cubicBezTo>
                  <a:cubicBezTo>
                    <a:pt x="0" y="144"/>
                    <a:pt x="0" y="201"/>
                    <a:pt x="29" y="201"/>
                  </a:cubicBezTo>
                  <a:cubicBezTo>
                    <a:pt x="58" y="201"/>
                    <a:pt x="58" y="144"/>
                    <a:pt x="58" y="87"/>
                  </a:cubicBezTo>
                  <a:cubicBezTo>
                    <a:pt x="58" y="30"/>
                    <a:pt x="5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5"/>
            <p:cNvSpPr/>
            <p:nvPr/>
          </p:nvSpPr>
          <p:spPr>
            <a:xfrm>
              <a:off x="1029465" y="3686070"/>
              <a:ext cx="9927" cy="16228"/>
            </a:xfrm>
            <a:custGeom>
              <a:avLst/>
              <a:gdLst/>
              <a:ahLst/>
              <a:cxnLst/>
              <a:rect l="l" t="t" r="r" b="b"/>
              <a:pathLst>
                <a:path w="115" h="188" extrusionOk="0">
                  <a:moveTo>
                    <a:pt x="45" y="1"/>
                  </a:moveTo>
                  <a:cubicBezTo>
                    <a:pt x="40" y="1"/>
                    <a:pt x="34" y="3"/>
                    <a:pt x="29" y="9"/>
                  </a:cubicBezTo>
                  <a:cubicBezTo>
                    <a:pt x="29" y="9"/>
                    <a:pt x="0" y="37"/>
                    <a:pt x="29" y="94"/>
                  </a:cubicBezTo>
                  <a:cubicBezTo>
                    <a:pt x="52" y="141"/>
                    <a:pt x="76" y="188"/>
                    <a:pt x="84" y="188"/>
                  </a:cubicBezTo>
                  <a:cubicBezTo>
                    <a:pt x="85" y="188"/>
                    <a:pt x="86" y="186"/>
                    <a:pt x="86" y="180"/>
                  </a:cubicBezTo>
                  <a:cubicBezTo>
                    <a:pt x="115" y="180"/>
                    <a:pt x="86" y="152"/>
                    <a:pt x="86" y="94"/>
                  </a:cubicBezTo>
                  <a:cubicBezTo>
                    <a:pt x="86" y="48"/>
                    <a:pt x="67" y="1"/>
                    <a:pt x="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1022041" y="3689264"/>
              <a:ext cx="14933" cy="14847"/>
            </a:xfrm>
            <a:custGeom>
              <a:avLst/>
              <a:gdLst/>
              <a:ahLst/>
              <a:cxnLst/>
              <a:rect l="l" t="t" r="r" b="b"/>
              <a:pathLst>
                <a:path w="173" h="172" extrusionOk="0">
                  <a:moveTo>
                    <a:pt x="29" y="0"/>
                  </a:moveTo>
                  <a:cubicBezTo>
                    <a:pt x="1" y="29"/>
                    <a:pt x="29" y="57"/>
                    <a:pt x="58" y="115"/>
                  </a:cubicBezTo>
                  <a:cubicBezTo>
                    <a:pt x="115" y="143"/>
                    <a:pt x="144" y="172"/>
                    <a:pt x="172" y="172"/>
                  </a:cubicBezTo>
                  <a:cubicBezTo>
                    <a:pt x="172" y="143"/>
                    <a:pt x="172" y="115"/>
                    <a:pt x="115" y="57"/>
                  </a:cubicBezTo>
                  <a:cubicBezTo>
                    <a:pt x="58" y="29"/>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1017121" y="3696687"/>
              <a:ext cx="17350" cy="8545"/>
            </a:xfrm>
            <a:custGeom>
              <a:avLst/>
              <a:gdLst/>
              <a:ahLst/>
              <a:cxnLst/>
              <a:rect l="l" t="t" r="r" b="b"/>
              <a:pathLst>
                <a:path w="201" h="99" extrusionOk="0">
                  <a:moveTo>
                    <a:pt x="0" y="0"/>
                  </a:moveTo>
                  <a:cubicBezTo>
                    <a:pt x="0" y="0"/>
                    <a:pt x="29" y="57"/>
                    <a:pt x="86" y="86"/>
                  </a:cubicBezTo>
                  <a:cubicBezTo>
                    <a:pt x="124" y="86"/>
                    <a:pt x="163" y="99"/>
                    <a:pt x="184" y="99"/>
                  </a:cubicBezTo>
                  <a:cubicBezTo>
                    <a:pt x="194" y="99"/>
                    <a:pt x="201" y="95"/>
                    <a:pt x="201" y="86"/>
                  </a:cubicBezTo>
                  <a:cubicBezTo>
                    <a:pt x="201" y="57"/>
                    <a:pt x="172" y="29"/>
                    <a:pt x="115" y="29"/>
                  </a:cubicBezTo>
                  <a:cubicBezTo>
                    <a:pt x="58" y="0"/>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1017121" y="3704024"/>
              <a:ext cx="17350" cy="5093"/>
            </a:xfrm>
            <a:custGeom>
              <a:avLst/>
              <a:gdLst/>
              <a:ahLst/>
              <a:cxnLst/>
              <a:rect l="l" t="t" r="r" b="b"/>
              <a:pathLst>
                <a:path w="201" h="59" extrusionOk="0">
                  <a:moveTo>
                    <a:pt x="86" y="1"/>
                  </a:moveTo>
                  <a:cubicBezTo>
                    <a:pt x="29" y="1"/>
                    <a:pt x="0" y="30"/>
                    <a:pt x="0" y="30"/>
                  </a:cubicBezTo>
                  <a:cubicBezTo>
                    <a:pt x="0" y="58"/>
                    <a:pt x="29" y="58"/>
                    <a:pt x="86" y="58"/>
                  </a:cubicBezTo>
                  <a:cubicBezTo>
                    <a:pt x="143" y="58"/>
                    <a:pt x="201" y="58"/>
                    <a:pt x="201" y="30"/>
                  </a:cubicBezTo>
                  <a:cubicBezTo>
                    <a:pt x="201" y="1"/>
                    <a:pt x="143" y="1"/>
                    <a:pt x="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1031968" y="3698068"/>
              <a:ext cx="14847" cy="14501"/>
            </a:xfrm>
            <a:custGeom>
              <a:avLst/>
              <a:gdLst/>
              <a:ahLst/>
              <a:cxnLst/>
              <a:rect l="l" t="t" r="r" b="b"/>
              <a:pathLst>
                <a:path w="172" h="168" extrusionOk="0">
                  <a:moveTo>
                    <a:pt x="88" y="1"/>
                  </a:moveTo>
                  <a:cubicBezTo>
                    <a:pt x="77" y="1"/>
                    <a:pt x="66" y="4"/>
                    <a:pt x="57" y="13"/>
                  </a:cubicBezTo>
                  <a:cubicBezTo>
                    <a:pt x="0" y="41"/>
                    <a:pt x="0" y="99"/>
                    <a:pt x="29" y="127"/>
                  </a:cubicBezTo>
                  <a:cubicBezTo>
                    <a:pt x="29" y="147"/>
                    <a:pt x="57" y="168"/>
                    <a:pt x="84" y="168"/>
                  </a:cubicBezTo>
                  <a:cubicBezTo>
                    <a:pt x="95" y="168"/>
                    <a:pt x="106" y="164"/>
                    <a:pt x="115" y="156"/>
                  </a:cubicBezTo>
                  <a:cubicBezTo>
                    <a:pt x="172" y="127"/>
                    <a:pt x="172" y="99"/>
                    <a:pt x="172" y="41"/>
                  </a:cubicBezTo>
                  <a:cubicBezTo>
                    <a:pt x="152" y="21"/>
                    <a:pt x="117"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1036888" y="3699104"/>
              <a:ext cx="9927" cy="14329"/>
            </a:xfrm>
            <a:custGeom>
              <a:avLst/>
              <a:gdLst/>
              <a:ahLst/>
              <a:cxnLst/>
              <a:rect l="l" t="t" r="r" b="b"/>
              <a:pathLst>
                <a:path w="115" h="166" extrusionOk="0">
                  <a:moveTo>
                    <a:pt x="0" y="1"/>
                  </a:moveTo>
                  <a:cubicBezTo>
                    <a:pt x="0" y="1"/>
                    <a:pt x="29" y="29"/>
                    <a:pt x="29" y="29"/>
                  </a:cubicBezTo>
                  <a:cubicBezTo>
                    <a:pt x="58" y="87"/>
                    <a:pt x="58" y="144"/>
                    <a:pt x="0" y="144"/>
                  </a:cubicBezTo>
                  <a:cubicBezTo>
                    <a:pt x="15" y="158"/>
                    <a:pt x="22" y="165"/>
                    <a:pt x="29" y="165"/>
                  </a:cubicBezTo>
                  <a:cubicBezTo>
                    <a:pt x="36" y="165"/>
                    <a:pt x="43" y="158"/>
                    <a:pt x="58" y="144"/>
                  </a:cubicBezTo>
                  <a:cubicBezTo>
                    <a:pt x="115" y="144"/>
                    <a:pt x="115" y="87"/>
                    <a:pt x="86" y="29"/>
                  </a:cubicBezTo>
                  <a:cubicBezTo>
                    <a:pt x="86" y="1"/>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1157904" y="3815201"/>
              <a:ext cx="10013" cy="17436"/>
            </a:xfrm>
            <a:custGeom>
              <a:avLst/>
              <a:gdLst/>
              <a:ahLst/>
              <a:cxnLst/>
              <a:rect l="l" t="t" r="r" b="b"/>
              <a:pathLst>
                <a:path w="116" h="202" extrusionOk="0">
                  <a:moveTo>
                    <a:pt x="1" y="1"/>
                  </a:moveTo>
                  <a:cubicBezTo>
                    <a:pt x="1" y="1"/>
                    <a:pt x="1" y="58"/>
                    <a:pt x="1" y="115"/>
                  </a:cubicBezTo>
                  <a:cubicBezTo>
                    <a:pt x="1" y="172"/>
                    <a:pt x="58" y="201"/>
                    <a:pt x="86" y="201"/>
                  </a:cubicBezTo>
                  <a:cubicBezTo>
                    <a:pt x="86" y="201"/>
                    <a:pt x="115" y="144"/>
                    <a:pt x="86" y="87"/>
                  </a:cubicBezTo>
                  <a:cubicBezTo>
                    <a:pt x="58" y="29"/>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1140641" y="3814165"/>
              <a:ext cx="14933" cy="13466"/>
            </a:xfrm>
            <a:custGeom>
              <a:avLst/>
              <a:gdLst/>
              <a:ahLst/>
              <a:cxnLst/>
              <a:rect l="l" t="t" r="r" b="b"/>
              <a:pathLst>
                <a:path w="173" h="156" extrusionOk="0">
                  <a:moveTo>
                    <a:pt x="131" y="1"/>
                  </a:moveTo>
                  <a:cubicBezTo>
                    <a:pt x="112" y="1"/>
                    <a:pt x="78" y="21"/>
                    <a:pt x="58" y="41"/>
                  </a:cubicBezTo>
                  <a:cubicBezTo>
                    <a:pt x="0" y="99"/>
                    <a:pt x="0" y="127"/>
                    <a:pt x="0" y="156"/>
                  </a:cubicBezTo>
                  <a:cubicBezTo>
                    <a:pt x="0" y="156"/>
                    <a:pt x="58" y="127"/>
                    <a:pt x="86" y="99"/>
                  </a:cubicBezTo>
                  <a:cubicBezTo>
                    <a:pt x="143" y="41"/>
                    <a:pt x="172" y="13"/>
                    <a:pt x="143" y="13"/>
                  </a:cubicBezTo>
                  <a:cubicBezTo>
                    <a:pt x="143" y="4"/>
                    <a:pt x="138"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1148064" y="3815201"/>
              <a:ext cx="9927" cy="17436"/>
            </a:xfrm>
            <a:custGeom>
              <a:avLst/>
              <a:gdLst/>
              <a:ahLst/>
              <a:cxnLst/>
              <a:rect l="l" t="t" r="r" b="b"/>
              <a:pathLst>
                <a:path w="115" h="202" extrusionOk="0">
                  <a:moveTo>
                    <a:pt x="86" y="1"/>
                  </a:moveTo>
                  <a:cubicBezTo>
                    <a:pt x="86" y="1"/>
                    <a:pt x="57" y="29"/>
                    <a:pt x="29" y="87"/>
                  </a:cubicBezTo>
                  <a:cubicBezTo>
                    <a:pt x="0" y="144"/>
                    <a:pt x="0" y="201"/>
                    <a:pt x="0" y="201"/>
                  </a:cubicBezTo>
                  <a:cubicBezTo>
                    <a:pt x="29" y="201"/>
                    <a:pt x="57" y="172"/>
                    <a:pt x="57" y="115"/>
                  </a:cubicBezTo>
                  <a:cubicBezTo>
                    <a:pt x="86" y="58"/>
                    <a:pt x="115"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1155487" y="3815201"/>
              <a:ext cx="5006" cy="19853"/>
            </a:xfrm>
            <a:custGeom>
              <a:avLst/>
              <a:gdLst/>
              <a:ahLst/>
              <a:cxnLst/>
              <a:rect l="l" t="t" r="r" b="b"/>
              <a:pathLst>
                <a:path w="58" h="230" extrusionOk="0">
                  <a:moveTo>
                    <a:pt x="29" y="1"/>
                  </a:moveTo>
                  <a:cubicBezTo>
                    <a:pt x="0" y="1"/>
                    <a:pt x="0" y="58"/>
                    <a:pt x="0" y="115"/>
                  </a:cubicBezTo>
                  <a:cubicBezTo>
                    <a:pt x="0" y="172"/>
                    <a:pt x="0" y="230"/>
                    <a:pt x="29" y="230"/>
                  </a:cubicBezTo>
                  <a:cubicBezTo>
                    <a:pt x="57" y="230"/>
                    <a:pt x="57" y="172"/>
                    <a:pt x="57" y="115"/>
                  </a:cubicBezTo>
                  <a:cubicBezTo>
                    <a:pt x="57"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5"/>
            <p:cNvSpPr/>
            <p:nvPr/>
          </p:nvSpPr>
          <p:spPr>
            <a:xfrm>
              <a:off x="1160407" y="3814165"/>
              <a:ext cx="14847" cy="12084"/>
            </a:xfrm>
            <a:custGeom>
              <a:avLst/>
              <a:gdLst/>
              <a:ahLst/>
              <a:cxnLst/>
              <a:rect l="l" t="t" r="r" b="b"/>
              <a:pathLst>
                <a:path w="172" h="140" extrusionOk="0">
                  <a:moveTo>
                    <a:pt x="26" y="1"/>
                  </a:moveTo>
                  <a:cubicBezTo>
                    <a:pt x="17" y="1"/>
                    <a:pt x="9" y="4"/>
                    <a:pt x="0" y="13"/>
                  </a:cubicBezTo>
                  <a:cubicBezTo>
                    <a:pt x="0" y="13"/>
                    <a:pt x="29" y="41"/>
                    <a:pt x="57" y="99"/>
                  </a:cubicBezTo>
                  <a:cubicBezTo>
                    <a:pt x="98" y="119"/>
                    <a:pt x="124" y="139"/>
                    <a:pt x="146" y="139"/>
                  </a:cubicBezTo>
                  <a:cubicBezTo>
                    <a:pt x="155" y="139"/>
                    <a:pt x="164" y="136"/>
                    <a:pt x="172" y="127"/>
                  </a:cubicBezTo>
                  <a:cubicBezTo>
                    <a:pt x="172" y="127"/>
                    <a:pt x="143" y="99"/>
                    <a:pt x="115" y="41"/>
                  </a:cubicBezTo>
                  <a:cubicBezTo>
                    <a:pt x="74" y="21"/>
                    <a:pt x="48" y="1"/>
                    <a:pt x="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5"/>
            <p:cNvSpPr/>
            <p:nvPr/>
          </p:nvSpPr>
          <p:spPr>
            <a:xfrm>
              <a:off x="1160407" y="3810885"/>
              <a:ext cx="19853" cy="8718"/>
            </a:xfrm>
            <a:custGeom>
              <a:avLst/>
              <a:gdLst/>
              <a:ahLst/>
              <a:cxnLst/>
              <a:rect l="l" t="t" r="r" b="b"/>
              <a:pathLst>
                <a:path w="230" h="101" extrusionOk="0">
                  <a:moveTo>
                    <a:pt x="50" y="1"/>
                  </a:moveTo>
                  <a:cubicBezTo>
                    <a:pt x="36" y="1"/>
                    <a:pt x="29" y="8"/>
                    <a:pt x="29" y="22"/>
                  </a:cubicBezTo>
                  <a:cubicBezTo>
                    <a:pt x="0" y="51"/>
                    <a:pt x="57" y="51"/>
                    <a:pt x="115" y="79"/>
                  </a:cubicBezTo>
                  <a:cubicBezTo>
                    <a:pt x="143" y="94"/>
                    <a:pt x="165" y="101"/>
                    <a:pt x="183" y="101"/>
                  </a:cubicBezTo>
                  <a:cubicBezTo>
                    <a:pt x="201" y="101"/>
                    <a:pt x="215" y="94"/>
                    <a:pt x="229" y="79"/>
                  </a:cubicBezTo>
                  <a:cubicBezTo>
                    <a:pt x="229" y="51"/>
                    <a:pt x="172" y="51"/>
                    <a:pt x="115" y="22"/>
                  </a:cubicBezTo>
                  <a:cubicBezTo>
                    <a:pt x="86" y="8"/>
                    <a:pt x="6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5"/>
            <p:cNvSpPr/>
            <p:nvPr/>
          </p:nvSpPr>
          <p:spPr>
            <a:xfrm>
              <a:off x="1162824" y="3806741"/>
              <a:ext cx="17436" cy="5438"/>
            </a:xfrm>
            <a:custGeom>
              <a:avLst/>
              <a:gdLst/>
              <a:ahLst/>
              <a:cxnLst/>
              <a:rect l="l" t="t" r="r" b="b"/>
              <a:pathLst>
                <a:path w="202" h="63" extrusionOk="0">
                  <a:moveTo>
                    <a:pt x="184" y="0"/>
                  </a:moveTo>
                  <a:cubicBezTo>
                    <a:pt x="163" y="0"/>
                    <a:pt x="125" y="13"/>
                    <a:pt x="87" y="13"/>
                  </a:cubicBezTo>
                  <a:cubicBezTo>
                    <a:pt x="29" y="13"/>
                    <a:pt x="1" y="42"/>
                    <a:pt x="1" y="42"/>
                  </a:cubicBezTo>
                  <a:cubicBezTo>
                    <a:pt x="1" y="56"/>
                    <a:pt x="8" y="63"/>
                    <a:pt x="26" y="63"/>
                  </a:cubicBezTo>
                  <a:cubicBezTo>
                    <a:pt x="44" y="63"/>
                    <a:pt x="72" y="56"/>
                    <a:pt x="115" y="42"/>
                  </a:cubicBezTo>
                  <a:cubicBezTo>
                    <a:pt x="173" y="13"/>
                    <a:pt x="201" y="13"/>
                    <a:pt x="201" y="13"/>
                  </a:cubicBezTo>
                  <a:cubicBezTo>
                    <a:pt x="201" y="3"/>
                    <a:pt x="195"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a:off x="1160407" y="3799405"/>
              <a:ext cx="17350" cy="8459"/>
            </a:xfrm>
            <a:custGeom>
              <a:avLst/>
              <a:gdLst/>
              <a:ahLst/>
              <a:cxnLst/>
              <a:rect l="l" t="t" r="r" b="b"/>
              <a:pathLst>
                <a:path w="201" h="98" extrusionOk="0">
                  <a:moveTo>
                    <a:pt x="187" y="0"/>
                  </a:moveTo>
                  <a:cubicBezTo>
                    <a:pt x="167" y="0"/>
                    <a:pt x="127" y="20"/>
                    <a:pt x="86" y="41"/>
                  </a:cubicBezTo>
                  <a:cubicBezTo>
                    <a:pt x="57" y="69"/>
                    <a:pt x="0" y="98"/>
                    <a:pt x="29" y="98"/>
                  </a:cubicBezTo>
                  <a:cubicBezTo>
                    <a:pt x="29" y="98"/>
                    <a:pt x="57" y="98"/>
                    <a:pt x="115" y="69"/>
                  </a:cubicBezTo>
                  <a:cubicBezTo>
                    <a:pt x="172" y="41"/>
                    <a:pt x="201" y="12"/>
                    <a:pt x="201" y="12"/>
                  </a:cubicBezTo>
                  <a:cubicBezTo>
                    <a:pt x="201" y="4"/>
                    <a:pt x="196"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1160407" y="3791981"/>
              <a:ext cx="12430" cy="15882"/>
            </a:xfrm>
            <a:custGeom>
              <a:avLst/>
              <a:gdLst/>
              <a:ahLst/>
              <a:cxnLst/>
              <a:rect l="l" t="t" r="r" b="b"/>
              <a:pathLst>
                <a:path w="144" h="184" extrusionOk="0">
                  <a:moveTo>
                    <a:pt x="120" y="1"/>
                  </a:moveTo>
                  <a:cubicBezTo>
                    <a:pt x="99" y="1"/>
                    <a:pt x="78" y="28"/>
                    <a:pt x="57" y="69"/>
                  </a:cubicBezTo>
                  <a:cubicBezTo>
                    <a:pt x="0" y="127"/>
                    <a:pt x="0" y="155"/>
                    <a:pt x="0" y="184"/>
                  </a:cubicBezTo>
                  <a:cubicBezTo>
                    <a:pt x="29" y="184"/>
                    <a:pt x="57" y="155"/>
                    <a:pt x="86" y="98"/>
                  </a:cubicBezTo>
                  <a:cubicBezTo>
                    <a:pt x="115" y="69"/>
                    <a:pt x="143" y="12"/>
                    <a:pt x="143" y="12"/>
                  </a:cubicBezTo>
                  <a:cubicBezTo>
                    <a:pt x="136" y="5"/>
                    <a:pt x="128" y="1"/>
                    <a:pt x="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1157904" y="3788011"/>
              <a:ext cx="5006" cy="17436"/>
            </a:xfrm>
            <a:custGeom>
              <a:avLst/>
              <a:gdLst/>
              <a:ahLst/>
              <a:cxnLst/>
              <a:rect l="l" t="t" r="r" b="b"/>
              <a:pathLst>
                <a:path w="58" h="202" extrusionOk="0">
                  <a:moveTo>
                    <a:pt x="58" y="1"/>
                  </a:moveTo>
                  <a:cubicBezTo>
                    <a:pt x="58" y="1"/>
                    <a:pt x="29" y="30"/>
                    <a:pt x="1" y="87"/>
                  </a:cubicBezTo>
                  <a:lnTo>
                    <a:pt x="1" y="201"/>
                  </a:lnTo>
                  <a:cubicBezTo>
                    <a:pt x="1" y="201"/>
                    <a:pt x="29" y="173"/>
                    <a:pt x="58" y="115"/>
                  </a:cubicBezTo>
                  <a:cubicBezTo>
                    <a:pt x="58" y="58"/>
                    <a:pt x="58"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1150481" y="3788011"/>
              <a:ext cx="7510" cy="17436"/>
            </a:xfrm>
            <a:custGeom>
              <a:avLst/>
              <a:gdLst/>
              <a:ahLst/>
              <a:cxnLst/>
              <a:rect l="l" t="t" r="r" b="b"/>
              <a:pathLst>
                <a:path w="87" h="202" extrusionOk="0">
                  <a:moveTo>
                    <a:pt x="29" y="1"/>
                  </a:moveTo>
                  <a:cubicBezTo>
                    <a:pt x="1" y="1"/>
                    <a:pt x="1" y="58"/>
                    <a:pt x="29" y="115"/>
                  </a:cubicBezTo>
                  <a:cubicBezTo>
                    <a:pt x="29" y="173"/>
                    <a:pt x="58" y="201"/>
                    <a:pt x="58" y="201"/>
                  </a:cubicBezTo>
                  <a:cubicBezTo>
                    <a:pt x="87" y="201"/>
                    <a:pt x="58" y="144"/>
                    <a:pt x="58" y="87"/>
                  </a:cubicBezTo>
                  <a:cubicBezTo>
                    <a:pt x="58" y="30"/>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1143058" y="3791981"/>
              <a:ext cx="12516" cy="15882"/>
            </a:xfrm>
            <a:custGeom>
              <a:avLst/>
              <a:gdLst/>
              <a:ahLst/>
              <a:cxnLst/>
              <a:rect l="l" t="t" r="r" b="b"/>
              <a:pathLst>
                <a:path w="145" h="184" extrusionOk="0">
                  <a:moveTo>
                    <a:pt x="24" y="1"/>
                  </a:moveTo>
                  <a:cubicBezTo>
                    <a:pt x="16" y="1"/>
                    <a:pt x="9" y="5"/>
                    <a:pt x="1" y="12"/>
                  </a:cubicBezTo>
                  <a:cubicBezTo>
                    <a:pt x="1" y="12"/>
                    <a:pt x="30" y="41"/>
                    <a:pt x="58" y="98"/>
                  </a:cubicBezTo>
                  <a:cubicBezTo>
                    <a:pt x="87" y="155"/>
                    <a:pt x="115" y="184"/>
                    <a:pt x="144" y="184"/>
                  </a:cubicBezTo>
                  <a:cubicBezTo>
                    <a:pt x="144" y="155"/>
                    <a:pt x="144" y="127"/>
                    <a:pt x="87" y="69"/>
                  </a:cubicBezTo>
                  <a:cubicBezTo>
                    <a:pt x="66" y="28"/>
                    <a:pt x="45" y="1"/>
                    <a:pt x="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1138138" y="3797937"/>
              <a:ext cx="17436" cy="10962"/>
            </a:xfrm>
            <a:custGeom>
              <a:avLst/>
              <a:gdLst/>
              <a:ahLst/>
              <a:cxnLst/>
              <a:rect l="l" t="t" r="r" b="b"/>
              <a:pathLst>
                <a:path w="202" h="127" extrusionOk="0">
                  <a:moveTo>
                    <a:pt x="1" y="0"/>
                  </a:moveTo>
                  <a:cubicBezTo>
                    <a:pt x="1" y="29"/>
                    <a:pt x="29" y="58"/>
                    <a:pt x="58" y="86"/>
                  </a:cubicBezTo>
                  <a:cubicBezTo>
                    <a:pt x="98" y="107"/>
                    <a:pt x="139" y="127"/>
                    <a:pt x="159" y="127"/>
                  </a:cubicBezTo>
                  <a:cubicBezTo>
                    <a:pt x="167" y="127"/>
                    <a:pt x="172" y="123"/>
                    <a:pt x="172" y="115"/>
                  </a:cubicBezTo>
                  <a:cubicBezTo>
                    <a:pt x="201" y="115"/>
                    <a:pt x="144" y="86"/>
                    <a:pt x="87" y="58"/>
                  </a:cubicBezTo>
                  <a:cubicBezTo>
                    <a:pt x="58" y="29"/>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1135721" y="3807777"/>
              <a:ext cx="17350" cy="2590"/>
            </a:xfrm>
            <a:custGeom>
              <a:avLst/>
              <a:gdLst/>
              <a:ahLst/>
              <a:cxnLst/>
              <a:rect l="l" t="t" r="r" b="b"/>
              <a:pathLst>
                <a:path w="201" h="30" extrusionOk="0">
                  <a:moveTo>
                    <a:pt x="0" y="1"/>
                  </a:moveTo>
                  <a:cubicBezTo>
                    <a:pt x="0" y="1"/>
                    <a:pt x="29" y="30"/>
                    <a:pt x="86" y="30"/>
                  </a:cubicBezTo>
                  <a:lnTo>
                    <a:pt x="200" y="30"/>
                  </a:lnTo>
                  <a:cubicBezTo>
                    <a:pt x="200" y="30"/>
                    <a:pt x="143"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1135721" y="3812784"/>
              <a:ext cx="17350" cy="6129"/>
            </a:xfrm>
            <a:custGeom>
              <a:avLst/>
              <a:gdLst/>
              <a:ahLst/>
              <a:cxnLst/>
              <a:rect l="l" t="t" r="r" b="b"/>
              <a:pathLst>
                <a:path w="201" h="71" extrusionOk="0">
                  <a:moveTo>
                    <a:pt x="86" y="0"/>
                  </a:moveTo>
                  <a:cubicBezTo>
                    <a:pt x="29" y="0"/>
                    <a:pt x="0" y="57"/>
                    <a:pt x="0" y="57"/>
                  </a:cubicBezTo>
                  <a:cubicBezTo>
                    <a:pt x="0" y="67"/>
                    <a:pt x="6" y="70"/>
                    <a:pt x="17" y="70"/>
                  </a:cubicBezTo>
                  <a:cubicBezTo>
                    <a:pt x="38" y="70"/>
                    <a:pt x="76" y="57"/>
                    <a:pt x="115" y="57"/>
                  </a:cubicBezTo>
                  <a:cubicBezTo>
                    <a:pt x="172" y="57"/>
                    <a:pt x="200"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1135721" y="3811748"/>
              <a:ext cx="17350" cy="10099"/>
            </a:xfrm>
            <a:custGeom>
              <a:avLst/>
              <a:gdLst/>
              <a:ahLst/>
              <a:cxnLst/>
              <a:rect l="l" t="t" r="r" b="b"/>
              <a:pathLst>
                <a:path w="201" h="117" extrusionOk="0">
                  <a:moveTo>
                    <a:pt x="187" y="0"/>
                  </a:moveTo>
                  <a:cubicBezTo>
                    <a:pt x="167" y="0"/>
                    <a:pt x="126" y="21"/>
                    <a:pt x="86" y="41"/>
                  </a:cubicBezTo>
                  <a:cubicBezTo>
                    <a:pt x="57" y="69"/>
                    <a:pt x="0" y="98"/>
                    <a:pt x="29" y="98"/>
                  </a:cubicBezTo>
                  <a:cubicBezTo>
                    <a:pt x="29" y="110"/>
                    <a:pt x="39" y="117"/>
                    <a:pt x="52" y="117"/>
                  </a:cubicBezTo>
                  <a:cubicBezTo>
                    <a:pt x="71" y="117"/>
                    <a:pt x="98" y="103"/>
                    <a:pt x="115" y="69"/>
                  </a:cubicBezTo>
                  <a:cubicBezTo>
                    <a:pt x="172" y="41"/>
                    <a:pt x="200" y="12"/>
                    <a:pt x="200" y="12"/>
                  </a:cubicBezTo>
                  <a:cubicBezTo>
                    <a:pt x="200" y="4"/>
                    <a:pt x="195"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1143058" y="3814510"/>
              <a:ext cx="12516" cy="15623"/>
            </a:xfrm>
            <a:custGeom>
              <a:avLst/>
              <a:gdLst/>
              <a:ahLst/>
              <a:cxnLst/>
              <a:rect l="l" t="t" r="r" b="b"/>
              <a:pathLst>
                <a:path w="145" h="181" extrusionOk="0">
                  <a:moveTo>
                    <a:pt x="128" y="1"/>
                  </a:moveTo>
                  <a:cubicBezTo>
                    <a:pt x="104" y="1"/>
                    <a:pt x="81" y="43"/>
                    <a:pt x="58" y="66"/>
                  </a:cubicBezTo>
                  <a:cubicBezTo>
                    <a:pt x="1" y="123"/>
                    <a:pt x="1" y="152"/>
                    <a:pt x="1" y="180"/>
                  </a:cubicBezTo>
                  <a:cubicBezTo>
                    <a:pt x="30" y="180"/>
                    <a:pt x="58" y="152"/>
                    <a:pt x="87" y="95"/>
                  </a:cubicBezTo>
                  <a:cubicBezTo>
                    <a:pt x="115" y="66"/>
                    <a:pt x="144" y="9"/>
                    <a:pt x="144" y="9"/>
                  </a:cubicBezTo>
                  <a:cubicBezTo>
                    <a:pt x="139" y="3"/>
                    <a:pt x="133" y="1"/>
                    <a:pt x="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1150481" y="3815201"/>
              <a:ext cx="5093" cy="17436"/>
            </a:xfrm>
            <a:custGeom>
              <a:avLst/>
              <a:gdLst/>
              <a:ahLst/>
              <a:cxnLst/>
              <a:rect l="l" t="t" r="r" b="b"/>
              <a:pathLst>
                <a:path w="59" h="202" extrusionOk="0">
                  <a:moveTo>
                    <a:pt x="58" y="1"/>
                  </a:moveTo>
                  <a:cubicBezTo>
                    <a:pt x="58" y="1"/>
                    <a:pt x="29" y="58"/>
                    <a:pt x="29" y="115"/>
                  </a:cubicBezTo>
                  <a:cubicBezTo>
                    <a:pt x="1" y="144"/>
                    <a:pt x="29" y="201"/>
                    <a:pt x="29" y="201"/>
                  </a:cubicBezTo>
                  <a:cubicBezTo>
                    <a:pt x="29" y="201"/>
                    <a:pt x="58" y="172"/>
                    <a:pt x="58" y="115"/>
                  </a:cubicBezTo>
                  <a:lnTo>
                    <a:pt x="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1157904" y="3815201"/>
              <a:ext cx="7510" cy="18040"/>
            </a:xfrm>
            <a:custGeom>
              <a:avLst/>
              <a:gdLst/>
              <a:ahLst/>
              <a:cxnLst/>
              <a:rect l="l" t="t" r="r" b="b"/>
              <a:pathLst>
                <a:path w="87" h="209" extrusionOk="0">
                  <a:moveTo>
                    <a:pt x="1" y="1"/>
                  </a:moveTo>
                  <a:cubicBezTo>
                    <a:pt x="1" y="1"/>
                    <a:pt x="1" y="58"/>
                    <a:pt x="1" y="115"/>
                  </a:cubicBezTo>
                  <a:cubicBezTo>
                    <a:pt x="24" y="162"/>
                    <a:pt x="28" y="209"/>
                    <a:pt x="45" y="209"/>
                  </a:cubicBezTo>
                  <a:cubicBezTo>
                    <a:pt x="48" y="209"/>
                    <a:pt x="53" y="206"/>
                    <a:pt x="58" y="201"/>
                  </a:cubicBezTo>
                  <a:cubicBezTo>
                    <a:pt x="58" y="201"/>
                    <a:pt x="86" y="172"/>
                    <a:pt x="58" y="115"/>
                  </a:cubicBezTo>
                  <a:cubicBezTo>
                    <a:pt x="58" y="58"/>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1157904" y="3815201"/>
              <a:ext cx="12430" cy="14933"/>
            </a:xfrm>
            <a:custGeom>
              <a:avLst/>
              <a:gdLst/>
              <a:ahLst/>
              <a:cxnLst/>
              <a:rect l="l" t="t" r="r" b="b"/>
              <a:pathLst>
                <a:path w="144" h="173" extrusionOk="0">
                  <a:moveTo>
                    <a:pt x="29" y="1"/>
                  </a:moveTo>
                  <a:cubicBezTo>
                    <a:pt x="1" y="1"/>
                    <a:pt x="29" y="58"/>
                    <a:pt x="58" y="87"/>
                  </a:cubicBezTo>
                  <a:cubicBezTo>
                    <a:pt x="115" y="144"/>
                    <a:pt x="144" y="172"/>
                    <a:pt x="144" y="172"/>
                  </a:cubicBezTo>
                  <a:cubicBezTo>
                    <a:pt x="144" y="172"/>
                    <a:pt x="144" y="115"/>
                    <a:pt x="115" y="58"/>
                  </a:cubicBezTo>
                  <a:cubicBezTo>
                    <a:pt x="86" y="29"/>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1160407" y="3812784"/>
              <a:ext cx="17350" cy="10962"/>
            </a:xfrm>
            <a:custGeom>
              <a:avLst/>
              <a:gdLst/>
              <a:ahLst/>
              <a:cxnLst/>
              <a:rect l="l" t="t" r="r" b="b"/>
              <a:pathLst>
                <a:path w="201" h="127" extrusionOk="0">
                  <a:moveTo>
                    <a:pt x="29" y="0"/>
                  </a:moveTo>
                  <a:lnTo>
                    <a:pt x="29" y="0"/>
                  </a:lnTo>
                  <a:cubicBezTo>
                    <a:pt x="0" y="29"/>
                    <a:pt x="29" y="57"/>
                    <a:pt x="86" y="86"/>
                  </a:cubicBezTo>
                  <a:cubicBezTo>
                    <a:pt x="127" y="106"/>
                    <a:pt x="167" y="126"/>
                    <a:pt x="187" y="126"/>
                  </a:cubicBezTo>
                  <a:cubicBezTo>
                    <a:pt x="196" y="126"/>
                    <a:pt x="201" y="123"/>
                    <a:pt x="201" y="115"/>
                  </a:cubicBezTo>
                  <a:cubicBezTo>
                    <a:pt x="201" y="115"/>
                    <a:pt x="172" y="57"/>
                    <a:pt x="115" y="29"/>
                  </a:cubicBezTo>
                  <a:cubicBezTo>
                    <a:pt x="58"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1162824" y="3810280"/>
              <a:ext cx="17436" cy="5006"/>
            </a:xfrm>
            <a:custGeom>
              <a:avLst/>
              <a:gdLst/>
              <a:ahLst/>
              <a:cxnLst/>
              <a:rect l="l" t="t" r="r" b="b"/>
              <a:pathLst>
                <a:path w="202" h="58" extrusionOk="0">
                  <a:moveTo>
                    <a:pt x="1" y="1"/>
                  </a:moveTo>
                  <a:cubicBezTo>
                    <a:pt x="1" y="1"/>
                    <a:pt x="29" y="29"/>
                    <a:pt x="87" y="58"/>
                  </a:cubicBezTo>
                  <a:lnTo>
                    <a:pt x="201" y="58"/>
                  </a:lnTo>
                  <a:cubicBezTo>
                    <a:pt x="201" y="58"/>
                    <a:pt x="173"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1162824" y="3803461"/>
              <a:ext cx="17436" cy="6905"/>
            </a:xfrm>
            <a:custGeom>
              <a:avLst/>
              <a:gdLst/>
              <a:ahLst/>
              <a:cxnLst/>
              <a:rect l="l" t="t" r="r" b="b"/>
              <a:pathLst>
                <a:path w="202" h="80" extrusionOk="0">
                  <a:moveTo>
                    <a:pt x="165" y="1"/>
                  </a:moveTo>
                  <a:cubicBezTo>
                    <a:pt x="144" y="1"/>
                    <a:pt x="115" y="8"/>
                    <a:pt x="87" y="22"/>
                  </a:cubicBezTo>
                  <a:cubicBezTo>
                    <a:pt x="29" y="22"/>
                    <a:pt x="1" y="51"/>
                    <a:pt x="1" y="80"/>
                  </a:cubicBezTo>
                  <a:lnTo>
                    <a:pt x="115" y="80"/>
                  </a:lnTo>
                  <a:cubicBezTo>
                    <a:pt x="173" y="80"/>
                    <a:pt x="201" y="22"/>
                    <a:pt x="201" y="22"/>
                  </a:cubicBezTo>
                  <a:cubicBezTo>
                    <a:pt x="201" y="8"/>
                    <a:pt x="187" y="1"/>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1160407" y="3795434"/>
              <a:ext cx="14847" cy="12430"/>
            </a:xfrm>
            <a:custGeom>
              <a:avLst/>
              <a:gdLst/>
              <a:ahLst/>
              <a:cxnLst/>
              <a:rect l="l" t="t" r="r" b="b"/>
              <a:pathLst>
                <a:path w="172" h="144" extrusionOk="0">
                  <a:moveTo>
                    <a:pt x="172" y="1"/>
                  </a:moveTo>
                  <a:cubicBezTo>
                    <a:pt x="172" y="1"/>
                    <a:pt x="115" y="29"/>
                    <a:pt x="86" y="58"/>
                  </a:cubicBezTo>
                  <a:cubicBezTo>
                    <a:pt x="29" y="87"/>
                    <a:pt x="0" y="144"/>
                    <a:pt x="0" y="144"/>
                  </a:cubicBezTo>
                  <a:cubicBezTo>
                    <a:pt x="29" y="144"/>
                    <a:pt x="57" y="144"/>
                    <a:pt x="115" y="87"/>
                  </a:cubicBezTo>
                  <a:cubicBezTo>
                    <a:pt x="143" y="58"/>
                    <a:pt x="172" y="29"/>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5"/>
            <p:cNvSpPr/>
            <p:nvPr/>
          </p:nvSpPr>
          <p:spPr>
            <a:xfrm>
              <a:off x="1157904" y="3790514"/>
              <a:ext cx="12430" cy="15623"/>
            </a:xfrm>
            <a:custGeom>
              <a:avLst/>
              <a:gdLst/>
              <a:ahLst/>
              <a:cxnLst/>
              <a:rect l="l" t="t" r="r" b="b"/>
              <a:pathLst>
                <a:path w="144" h="181" extrusionOk="0">
                  <a:moveTo>
                    <a:pt x="115" y="1"/>
                  </a:moveTo>
                  <a:cubicBezTo>
                    <a:pt x="86" y="1"/>
                    <a:pt x="86" y="29"/>
                    <a:pt x="58" y="86"/>
                  </a:cubicBezTo>
                  <a:cubicBezTo>
                    <a:pt x="29" y="144"/>
                    <a:pt x="1" y="172"/>
                    <a:pt x="29" y="172"/>
                  </a:cubicBezTo>
                  <a:cubicBezTo>
                    <a:pt x="29" y="178"/>
                    <a:pt x="30" y="180"/>
                    <a:pt x="32" y="180"/>
                  </a:cubicBezTo>
                  <a:cubicBezTo>
                    <a:pt x="40" y="180"/>
                    <a:pt x="63" y="138"/>
                    <a:pt x="86" y="115"/>
                  </a:cubicBezTo>
                  <a:cubicBezTo>
                    <a:pt x="115" y="58"/>
                    <a:pt x="144"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5"/>
            <p:cNvSpPr/>
            <p:nvPr/>
          </p:nvSpPr>
          <p:spPr>
            <a:xfrm>
              <a:off x="1155487" y="3788011"/>
              <a:ext cx="5006" cy="17436"/>
            </a:xfrm>
            <a:custGeom>
              <a:avLst/>
              <a:gdLst/>
              <a:ahLst/>
              <a:cxnLst/>
              <a:rect l="l" t="t" r="r" b="b"/>
              <a:pathLst>
                <a:path w="58" h="202" extrusionOk="0">
                  <a:moveTo>
                    <a:pt x="29" y="1"/>
                  </a:moveTo>
                  <a:cubicBezTo>
                    <a:pt x="29" y="1"/>
                    <a:pt x="0" y="30"/>
                    <a:pt x="0" y="115"/>
                  </a:cubicBezTo>
                  <a:cubicBezTo>
                    <a:pt x="0" y="173"/>
                    <a:pt x="0" y="201"/>
                    <a:pt x="29" y="201"/>
                  </a:cubicBezTo>
                  <a:cubicBezTo>
                    <a:pt x="57" y="201"/>
                    <a:pt x="57" y="173"/>
                    <a:pt x="57" y="115"/>
                  </a:cubicBezTo>
                  <a:cubicBezTo>
                    <a:pt x="57"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1148064" y="3788011"/>
              <a:ext cx="9927" cy="18040"/>
            </a:xfrm>
            <a:custGeom>
              <a:avLst/>
              <a:gdLst/>
              <a:ahLst/>
              <a:cxnLst/>
              <a:rect l="l" t="t" r="r" b="b"/>
              <a:pathLst>
                <a:path w="115" h="209" extrusionOk="0">
                  <a:moveTo>
                    <a:pt x="29" y="1"/>
                  </a:moveTo>
                  <a:cubicBezTo>
                    <a:pt x="29" y="30"/>
                    <a:pt x="0" y="58"/>
                    <a:pt x="29" y="115"/>
                  </a:cubicBezTo>
                  <a:cubicBezTo>
                    <a:pt x="52" y="162"/>
                    <a:pt x="76" y="209"/>
                    <a:pt x="83" y="209"/>
                  </a:cubicBezTo>
                  <a:cubicBezTo>
                    <a:pt x="85" y="209"/>
                    <a:pt x="86" y="207"/>
                    <a:pt x="86" y="201"/>
                  </a:cubicBezTo>
                  <a:cubicBezTo>
                    <a:pt x="115" y="201"/>
                    <a:pt x="86" y="173"/>
                    <a:pt x="86" y="115"/>
                  </a:cubicBezTo>
                  <a:cubicBezTo>
                    <a:pt x="86"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5"/>
            <p:cNvSpPr/>
            <p:nvPr/>
          </p:nvSpPr>
          <p:spPr>
            <a:xfrm>
              <a:off x="1140641" y="3794484"/>
              <a:ext cx="14933" cy="13379"/>
            </a:xfrm>
            <a:custGeom>
              <a:avLst/>
              <a:gdLst/>
              <a:ahLst/>
              <a:cxnLst/>
              <a:rect l="l" t="t" r="r" b="b"/>
              <a:pathLst>
                <a:path w="173" h="155" extrusionOk="0">
                  <a:moveTo>
                    <a:pt x="23" y="1"/>
                  </a:moveTo>
                  <a:cubicBezTo>
                    <a:pt x="16" y="1"/>
                    <a:pt x="8" y="4"/>
                    <a:pt x="0" y="12"/>
                  </a:cubicBezTo>
                  <a:cubicBezTo>
                    <a:pt x="0" y="12"/>
                    <a:pt x="29" y="40"/>
                    <a:pt x="58" y="98"/>
                  </a:cubicBezTo>
                  <a:cubicBezTo>
                    <a:pt x="115" y="126"/>
                    <a:pt x="143" y="155"/>
                    <a:pt x="143" y="155"/>
                  </a:cubicBezTo>
                  <a:cubicBezTo>
                    <a:pt x="172" y="126"/>
                    <a:pt x="143" y="98"/>
                    <a:pt x="86" y="69"/>
                  </a:cubicBezTo>
                  <a:cubicBezTo>
                    <a:pt x="65" y="27"/>
                    <a:pt x="44"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1135721" y="3801045"/>
              <a:ext cx="17350" cy="8718"/>
            </a:xfrm>
            <a:custGeom>
              <a:avLst/>
              <a:gdLst/>
              <a:ahLst/>
              <a:cxnLst/>
              <a:rect l="l" t="t" r="r" b="b"/>
              <a:pathLst>
                <a:path w="201" h="101" extrusionOk="0">
                  <a:moveTo>
                    <a:pt x="36" y="0"/>
                  </a:moveTo>
                  <a:cubicBezTo>
                    <a:pt x="14" y="0"/>
                    <a:pt x="0" y="7"/>
                    <a:pt x="0" y="22"/>
                  </a:cubicBezTo>
                  <a:cubicBezTo>
                    <a:pt x="0" y="50"/>
                    <a:pt x="29" y="50"/>
                    <a:pt x="86" y="79"/>
                  </a:cubicBezTo>
                  <a:cubicBezTo>
                    <a:pt x="115" y="93"/>
                    <a:pt x="143" y="100"/>
                    <a:pt x="165" y="100"/>
                  </a:cubicBezTo>
                  <a:cubicBezTo>
                    <a:pt x="186" y="100"/>
                    <a:pt x="200" y="93"/>
                    <a:pt x="200" y="79"/>
                  </a:cubicBezTo>
                  <a:cubicBezTo>
                    <a:pt x="200" y="50"/>
                    <a:pt x="172" y="50"/>
                    <a:pt x="115" y="22"/>
                  </a:cubicBezTo>
                  <a:cubicBezTo>
                    <a:pt x="86" y="7"/>
                    <a:pt x="57" y="0"/>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1133218" y="3809158"/>
              <a:ext cx="19853" cy="4747"/>
            </a:xfrm>
            <a:custGeom>
              <a:avLst/>
              <a:gdLst/>
              <a:ahLst/>
              <a:cxnLst/>
              <a:rect l="l" t="t" r="r" b="b"/>
              <a:pathLst>
                <a:path w="230" h="55" extrusionOk="0">
                  <a:moveTo>
                    <a:pt x="170" y="1"/>
                  </a:moveTo>
                  <a:cubicBezTo>
                    <a:pt x="153" y="1"/>
                    <a:pt x="134" y="4"/>
                    <a:pt x="115" y="14"/>
                  </a:cubicBezTo>
                  <a:cubicBezTo>
                    <a:pt x="58" y="14"/>
                    <a:pt x="0" y="14"/>
                    <a:pt x="0" y="42"/>
                  </a:cubicBezTo>
                  <a:cubicBezTo>
                    <a:pt x="0" y="52"/>
                    <a:pt x="7" y="55"/>
                    <a:pt x="17" y="55"/>
                  </a:cubicBezTo>
                  <a:cubicBezTo>
                    <a:pt x="39" y="55"/>
                    <a:pt x="77" y="42"/>
                    <a:pt x="115" y="42"/>
                  </a:cubicBezTo>
                  <a:cubicBezTo>
                    <a:pt x="172" y="42"/>
                    <a:pt x="229" y="42"/>
                    <a:pt x="229" y="14"/>
                  </a:cubicBezTo>
                  <a:cubicBezTo>
                    <a:pt x="229" y="14"/>
                    <a:pt x="204" y="1"/>
                    <a:pt x="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1148064" y="3802857"/>
              <a:ext cx="17350" cy="14070"/>
            </a:xfrm>
            <a:custGeom>
              <a:avLst/>
              <a:gdLst/>
              <a:ahLst/>
              <a:cxnLst/>
              <a:rect l="l" t="t" r="r" b="b"/>
              <a:pathLst>
                <a:path w="201" h="163" extrusionOk="0">
                  <a:moveTo>
                    <a:pt x="57" y="1"/>
                  </a:moveTo>
                  <a:cubicBezTo>
                    <a:pt x="29" y="29"/>
                    <a:pt x="0" y="87"/>
                    <a:pt x="29" y="115"/>
                  </a:cubicBezTo>
                  <a:cubicBezTo>
                    <a:pt x="46" y="149"/>
                    <a:pt x="72" y="163"/>
                    <a:pt x="97" y="163"/>
                  </a:cubicBezTo>
                  <a:cubicBezTo>
                    <a:pt x="115" y="163"/>
                    <a:pt x="131" y="156"/>
                    <a:pt x="143" y="144"/>
                  </a:cubicBezTo>
                  <a:cubicBezTo>
                    <a:pt x="200" y="144"/>
                    <a:pt x="200" y="87"/>
                    <a:pt x="172" y="58"/>
                  </a:cubicBezTo>
                  <a:cubicBezTo>
                    <a:pt x="172" y="1"/>
                    <a:pt x="115"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5"/>
            <p:cNvSpPr/>
            <p:nvPr/>
          </p:nvSpPr>
          <p:spPr>
            <a:xfrm>
              <a:off x="1152984" y="3804325"/>
              <a:ext cx="12430" cy="13466"/>
            </a:xfrm>
            <a:custGeom>
              <a:avLst/>
              <a:gdLst/>
              <a:ahLst/>
              <a:cxnLst/>
              <a:rect l="l" t="t" r="r" b="b"/>
              <a:pathLst>
                <a:path w="144" h="156" extrusionOk="0">
                  <a:moveTo>
                    <a:pt x="44" y="0"/>
                  </a:moveTo>
                  <a:cubicBezTo>
                    <a:pt x="31" y="0"/>
                    <a:pt x="17" y="4"/>
                    <a:pt x="0" y="12"/>
                  </a:cubicBezTo>
                  <a:cubicBezTo>
                    <a:pt x="29" y="12"/>
                    <a:pt x="58" y="41"/>
                    <a:pt x="58" y="41"/>
                  </a:cubicBezTo>
                  <a:cubicBezTo>
                    <a:pt x="86" y="98"/>
                    <a:pt x="58" y="127"/>
                    <a:pt x="29" y="155"/>
                  </a:cubicBezTo>
                  <a:lnTo>
                    <a:pt x="86" y="155"/>
                  </a:lnTo>
                  <a:cubicBezTo>
                    <a:pt x="115" y="127"/>
                    <a:pt x="143" y="98"/>
                    <a:pt x="115" y="41"/>
                  </a:cubicBezTo>
                  <a:cubicBezTo>
                    <a:pt x="95" y="21"/>
                    <a:pt x="74" y="0"/>
                    <a:pt x="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1244394" y="3770747"/>
              <a:ext cx="9927" cy="17350"/>
            </a:xfrm>
            <a:custGeom>
              <a:avLst/>
              <a:gdLst/>
              <a:ahLst/>
              <a:cxnLst/>
              <a:rect l="l" t="t" r="r" b="b"/>
              <a:pathLst>
                <a:path w="115" h="201" extrusionOk="0">
                  <a:moveTo>
                    <a:pt x="29" y="1"/>
                  </a:moveTo>
                  <a:cubicBezTo>
                    <a:pt x="0" y="1"/>
                    <a:pt x="29" y="58"/>
                    <a:pt x="29" y="115"/>
                  </a:cubicBezTo>
                  <a:cubicBezTo>
                    <a:pt x="29" y="172"/>
                    <a:pt x="86" y="201"/>
                    <a:pt x="86" y="201"/>
                  </a:cubicBezTo>
                  <a:cubicBezTo>
                    <a:pt x="115" y="201"/>
                    <a:pt x="115" y="144"/>
                    <a:pt x="86" y="86"/>
                  </a:cubicBezTo>
                  <a:cubicBezTo>
                    <a:pt x="58" y="29"/>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1227044" y="3769711"/>
              <a:ext cx="14933" cy="13466"/>
            </a:xfrm>
            <a:custGeom>
              <a:avLst/>
              <a:gdLst/>
              <a:ahLst/>
              <a:cxnLst/>
              <a:rect l="l" t="t" r="r" b="b"/>
              <a:pathLst>
                <a:path w="173" h="156" extrusionOk="0">
                  <a:moveTo>
                    <a:pt x="147" y="1"/>
                  </a:moveTo>
                  <a:cubicBezTo>
                    <a:pt x="125" y="1"/>
                    <a:pt x="99" y="21"/>
                    <a:pt x="58" y="41"/>
                  </a:cubicBezTo>
                  <a:cubicBezTo>
                    <a:pt x="30" y="98"/>
                    <a:pt x="1" y="127"/>
                    <a:pt x="1" y="156"/>
                  </a:cubicBezTo>
                  <a:cubicBezTo>
                    <a:pt x="1" y="156"/>
                    <a:pt x="58" y="127"/>
                    <a:pt x="87" y="98"/>
                  </a:cubicBezTo>
                  <a:cubicBezTo>
                    <a:pt x="144" y="41"/>
                    <a:pt x="173" y="13"/>
                    <a:pt x="173" y="13"/>
                  </a:cubicBezTo>
                  <a:cubicBezTo>
                    <a:pt x="164" y="4"/>
                    <a:pt x="156" y="1"/>
                    <a:pt x="1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1234467" y="3770747"/>
              <a:ext cx="10013" cy="17350"/>
            </a:xfrm>
            <a:custGeom>
              <a:avLst/>
              <a:gdLst/>
              <a:ahLst/>
              <a:cxnLst/>
              <a:rect l="l" t="t" r="r" b="b"/>
              <a:pathLst>
                <a:path w="116" h="201" extrusionOk="0">
                  <a:moveTo>
                    <a:pt x="87" y="1"/>
                  </a:moveTo>
                  <a:cubicBezTo>
                    <a:pt x="87" y="1"/>
                    <a:pt x="58" y="29"/>
                    <a:pt x="29" y="86"/>
                  </a:cubicBezTo>
                  <a:cubicBezTo>
                    <a:pt x="1" y="144"/>
                    <a:pt x="1" y="201"/>
                    <a:pt x="1" y="201"/>
                  </a:cubicBezTo>
                  <a:cubicBezTo>
                    <a:pt x="29" y="201"/>
                    <a:pt x="58" y="172"/>
                    <a:pt x="87" y="115"/>
                  </a:cubicBezTo>
                  <a:cubicBezTo>
                    <a:pt x="87" y="58"/>
                    <a:pt x="115"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1241891" y="3770747"/>
              <a:ext cx="5006" cy="19853"/>
            </a:xfrm>
            <a:custGeom>
              <a:avLst/>
              <a:gdLst/>
              <a:ahLst/>
              <a:cxnLst/>
              <a:rect l="l" t="t" r="r" b="b"/>
              <a:pathLst>
                <a:path w="58" h="230" extrusionOk="0">
                  <a:moveTo>
                    <a:pt x="29" y="1"/>
                  </a:moveTo>
                  <a:cubicBezTo>
                    <a:pt x="1" y="1"/>
                    <a:pt x="1" y="58"/>
                    <a:pt x="1" y="115"/>
                  </a:cubicBezTo>
                  <a:cubicBezTo>
                    <a:pt x="1" y="172"/>
                    <a:pt x="1" y="230"/>
                    <a:pt x="29" y="230"/>
                  </a:cubicBezTo>
                  <a:cubicBezTo>
                    <a:pt x="58" y="230"/>
                    <a:pt x="58" y="172"/>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1246811" y="3769711"/>
              <a:ext cx="17436" cy="13466"/>
            </a:xfrm>
            <a:custGeom>
              <a:avLst/>
              <a:gdLst/>
              <a:ahLst/>
              <a:cxnLst/>
              <a:rect l="l" t="t" r="r" b="b"/>
              <a:pathLst>
                <a:path w="202" h="156" extrusionOk="0">
                  <a:moveTo>
                    <a:pt x="42" y="1"/>
                  </a:moveTo>
                  <a:cubicBezTo>
                    <a:pt x="34" y="1"/>
                    <a:pt x="30" y="4"/>
                    <a:pt x="30" y="13"/>
                  </a:cubicBezTo>
                  <a:cubicBezTo>
                    <a:pt x="1" y="13"/>
                    <a:pt x="30" y="41"/>
                    <a:pt x="87" y="98"/>
                  </a:cubicBezTo>
                  <a:cubicBezTo>
                    <a:pt x="115" y="127"/>
                    <a:pt x="173" y="156"/>
                    <a:pt x="173" y="156"/>
                  </a:cubicBezTo>
                  <a:cubicBezTo>
                    <a:pt x="201" y="127"/>
                    <a:pt x="144" y="98"/>
                    <a:pt x="115" y="41"/>
                  </a:cubicBezTo>
                  <a:cubicBezTo>
                    <a:pt x="95" y="21"/>
                    <a:pt x="61" y="1"/>
                    <a:pt x="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1246811" y="3767208"/>
              <a:ext cx="19853" cy="7941"/>
            </a:xfrm>
            <a:custGeom>
              <a:avLst/>
              <a:gdLst/>
              <a:ahLst/>
              <a:cxnLst/>
              <a:rect l="l" t="t" r="r" b="b"/>
              <a:pathLst>
                <a:path w="230" h="92" extrusionOk="0">
                  <a:moveTo>
                    <a:pt x="31" y="0"/>
                  </a:moveTo>
                  <a:cubicBezTo>
                    <a:pt x="20" y="0"/>
                    <a:pt x="10" y="3"/>
                    <a:pt x="1" y="13"/>
                  </a:cubicBezTo>
                  <a:cubicBezTo>
                    <a:pt x="1" y="42"/>
                    <a:pt x="58" y="70"/>
                    <a:pt x="87" y="70"/>
                  </a:cubicBezTo>
                  <a:cubicBezTo>
                    <a:pt x="115" y="85"/>
                    <a:pt x="144" y="92"/>
                    <a:pt x="165" y="92"/>
                  </a:cubicBezTo>
                  <a:cubicBezTo>
                    <a:pt x="187" y="92"/>
                    <a:pt x="201" y="85"/>
                    <a:pt x="201" y="70"/>
                  </a:cubicBezTo>
                  <a:cubicBezTo>
                    <a:pt x="230" y="42"/>
                    <a:pt x="201" y="42"/>
                    <a:pt x="115" y="13"/>
                  </a:cubicBezTo>
                  <a:cubicBezTo>
                    <a:pt x="77" y="13"/>
                    <a:pt x="5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1249314" y="3762288"/>
              <a:ext cx="17350" cy="5438"/>
            </a:xfrm>
            <a:custGeom>
              <a:avLst/>
              <a:gdLst/>
              <a:ahLst/>
              <a:cxnLst/>
              <a:rect l="l" t="t" r="r" b="b"/>
              <a:pathLst>
                <a:path w="201" h="63" extrusionOk="0">
                  <a:moveTo>
                    <a:pt x="190" y="0"/>
                  </a:moveTo>
                  <a:cubicBezTo>
                    <a:pt x="175" y="0"/>
                    <a:pt x="144" y="13"/>
                    <a:pt x="86" y="13"/>
                  </a:cubicBezTo>
                  <a:cubicBezTo>
                    <a:pt x="29" y="13"/>
                    <a:pt x="1" y="41"/>
                    <a:pt x="1" y="41"/>
                  </a:cubicBezTo>
                  <a:cubicBezTo>
                    <a:pt x="1" y="56"/>
                    <a:pt x="8" y="63"/>
                    <a:pt x="22" y="63"/>
                  </a:cubicBezTo>
                  <a:cubicBezTo>
                    <a:pt x="36" y="63"/>
                    <a:pt x="58" y="56"/>
                    <a:pt x="86" y="41"/>
                  </a:cubicBezTo>
                  <a:cubicBezTo>
                    <a:pt x="144" y="13"/>
                    <a:pt x="201" y="13"/>
                    <a:pt x="201" y="13"/>
                  </a:cubicBezTo>
                  <a:cubicBezTo>
                    <a:pt x="201" y="3"/>
                    <a:pt x="198"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5"/>
            <p:cNvSpPr/>
            <p:nvPr/>
          </p:nvSpPr>
          <p:spPr>
            <a:xfrm>
              <a:off x="1246811" y="3753484"/>
              <a:ext cx="17436" cy="9927"/>
            </a:xfrm>
            <a:custGeom>
              <a:avLst/>
              <a:gdLst/>
              <a:ahLst/>
              <a:cxnLst/>
              <a:rect l="l" t="t" r="r" b="b"/>
              <a:pathLst>
                <a:path w="202" h="115" extrusionOk="0">
                  <a:moveTo>
                    <a:pt x="201" y="0"/>
                  </a:moveTo>
                  <a:cubicBezTo>
                    <a:pt x="201" y="0"/>
                    <a:pt x="144" y="29"/>
                    <a:pt x="87" y="29"/>
                  </a:cubicBezTo>
                  <a:cubicBezTo>
                    <a:pt x="58" y="58"/>
                    <a:pt x="1" y="86"/>
                    <a:pt x="30" y="115"/>
                  </a:cubicBezTo>
                  <a:cubicBezTo>
                    <a:pt x="30" y="115"/>
                    <a:pt x="87" y="115"/>
                    <a:pt x="115" y="86"/>
                  </a:cubicBezTo>
                  <a:cubicBezTo>
                    <a:pt x="173" y="58"/>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1246811" y="3747873"/>
              <a:ext cx="12516" cy="15537"/>
            </a:xfrm>
            <a:custGeom>
              <a:avLst/>
              <a:gdLst/>
              <a:ahLst/>
              <a:cxnLst/>
              <a:rect l="l" t="t" r="r" b="b"/>
              <a:pathLst>
                <a:path w="145" h="180" extrusionOk="0">
                  <a:moveTo>
                    <a:pt x="127" y="0"/>
                  </a:moveTo>
                  <a:cubicBezTo>
                    <a:pt x="103" y="0"/>
                    <a:pt x="76" y="42"/>
                    <a:pt x="30" y="65"/>
                  </a:cubicBezTo>
                  <a:cubicBezTo>
                    <a:pt x="1" y="123"/>
                    <a:pt x="1" y="151"/>
                    <a:pt x="1" y="180"/>
                  </a:cubicBezTo>
                  <a:cubicBezTo>
                    <a:pt x="1" y="180"/>
                    <a:pt x="58" y="151"/>
                    <a:pt x="87" y="94"/>
                  </a:cubicBezTo>
                  <a:cubicBezTo>
                    <a:pt x="115" y="65"/>
                    <a:pt x="144" y="8"/>
                    <a:pt x="144" y="8"/>
                  </a:cubicBezTo>
                  <a:cubicBezTo>
                    <a:pt x="139" y="3"/>
                    <a:pt x="133" y="0"/>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1244394" y="3743557"/>
              <a:ext cx="5006" cy="17436"/>
            </a:xfrm>
            <a:custGeom>
              <a:avLst/>
              <a:gdLst/>
              <a:ahLst/>
              <a:cxnLst/>
              <a:rect l="l" t="t" r="r" b="b"/>
              <a:pathLst>
                <a:path w="58" h="202" extrusionOk="0">
                  <a:moveTo>
                    <a:pt x="58" y="1"/>
                  </a:moveTo>
                  <a:cubicBezTo>
                    <a:pt x="58" y="1"/>
                    <a:pt x="29" y="58"/>
                    <a:pt x="0" y="115"/>
                  </a:cubicBezTo>
                  <a:lnTo>
                    <a:pt x="0" y="201"/>
                  </a:lnTo>
                  <a:cubicBezTo>
                    <a:pt x="0" y="201"/>
                    <a:pt x="58" y="173"/>
                    <a:pt x="58" y="115"/>
                  </a:cubicBezTo>
                  <a:cubicBezTo>
                    <a:pt x="58" y="58"/>
                    <a:pt x="5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1236971" y="3743557"/>
              <a:ext cx="7510" cy="17436"/>
            </a:xfrm>
            <a:custGeom>
              <a:avLst/>
              <a:gdLst/>
              <a:ahLst/>
              <a:cxnLst/>
              <a:rect l="l" t="t" r="r" b="b"/>
              <a:pathLst>
                <a:path w="87" h="202" extrusionOk="0">
                  <a:moveTo>
                    <a:pt x="29" y="1"/>
                  </a:moveTo>
                  <a:cubicBezTo>
                    <a:pt x="0" y="1"/>
                    <a:pt x="0" y="58"/>
                    <a:pt x="29" y="115"/>
                  </a:cubicBezTo>
                  <a:cubicBezTo>
                    <a:pt x="29" y="173"/>
                    <a:pt x="58" y="201"/>
                    <a:pt x="58" y="201"/>
                  </a:cubicBezTo>
                  <a:cubicBezTo>
                    <a:pt x="86" y="201"/>
                    <a:pt x="58" y="173"/>
                    <a:pt x="58" y="115"/>
                  </a:cubicBezTo>
                  <a:cubicBezTo>
                    <a:pt x="58" y="29"/>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1229547" y="3747528"/>
              <a:ext cx="12430" cy="15882"/>
            </a:xfrm>
            <a:custGeom>
              <a:avLst/>
              <a:gdLst/>
              <a:ahLst/>
              <a:cxnLst/>
              <a:rect l="l" t="t" r="r" b="b"/>
              <a:pathLst>
                <a:path w="144" h="184" extrusionOk="0">
                  <a:moveTo>
                    <a:pt x="24" y="1"/>
                  </a:moveTo>
                  <a:cubicBezTo>
                    <a:pt x="16" y="1"/>
                    <a:pt x="8" y="4"/>
                    <a:pt x="1" y="12"/>
                  </a:cubicBezTo>
                  <a:cubicBezTo>
                    <a:pt x="1" y="12"/>
                    <a:pt x="29" y="69"/>
                    <a:pt x="58" y="98"/>
                  </a:cubicBezTo>
                  <a:cubicBezTo>
                    <a:pt x="86" y="155"/>
                    <a:pt x="115" y="184"/>
                    <a:pt x="144" y="184"/>
                  </a:cubicBezTo>
                  <a:cubicBezTo>
                    <a:pt x="144" y="184"/>
                    <a:pt x="144" y="127"/>
                    <a:pt x="86" y="69"/>
                  </a:cubicBezTo>
                  <a:cubicBezTo>
                    <a:pt x="66" y="27"/>
                    <a:pt x="45"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1224627" y="3753484"/>
              <a:ext cx="14933" cy="10962"/>
            </a:xfrm>
            <a:custGeom>
              <a:avLst/>
              <a:gdLst/>
              <a:ahLst/>
              <a:cxnLst/>
              <a:rect l="l" t="t" r="r" b="b"/>
              <a:pathLst>
                <a:path w="173" h="127" extrusionOk="0">
                  <a:moveTo>
                    <a:pt x="0" y="0"/>
                  </a:moveTo>
                  <a:cubicBezTo>
                    <a:pt x="0" y="29"/>
                    <a:pt x="29" y="58"/>
                    <a:pt x="86" y="86"/>
                  </a:cubicBezTo>
                  <a:cubicBezTo>
                    <a:pt x="106" y="106"/>
                    <a:pt x="141" y="127"/>
                    <a:pt x="160" y="127"/>
                  </a:cubicBezTo>
                  <a:cubicBezTo>
                    <a:pt x="167" y="127"/>
                    <a:pt x="172" y="123"/>
                    <a:pt x="172" y="115"/>
                  </a:cubicBezTo>
                  <a:cubicBezTo>
                    <a:pt x="172" y="115"/>
                    <a:pt x="143" y="86"/>
                    <a:pt x="86" y="29"/>
                  </a:cubicBezTo>
                  <a:cubicBezTo>
                    <a:pt x="58" y="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1222124" y="3763324"/>
              <a:ext cx="17436" cy="5006"/>
            </a:xfrm>
            <a:custGeom>
              <a:avLst/>
              <a:gdLst/>
              <a:ahLst/>
              <a:cxnLst/>
              <a:rect l="l" t="t" r="r" b="b"/>
              <a:pathLst>
                <a:path w="202" h="58" extrusionOk="0">
                  <a:moveTo>
                    <a:pt x="1" y="1"/>
                  </a:moveTo>
                  <a:cubicBezTo>
                    <a:pt x="1" y="1"/>
                    <a:pt x="58" y="29"/>
                    <a:pt x="87" y="58"/>
                  </a:cubicBezTo>
                  <a:lnTo>
                    <a:pt x="201" y="58"/>
                  </a:lnTo>
                  <a:cubicBezTo>
                    <a:pt x="201" y="58"/>
                    <a:pt x="144"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1222124" y="3767208"/>
              <a:ext cx="17436" cy="6129"/>
            </a:xfrm>
            <a:custGeom>
              <a:avLst/>
              <a:gdLst/>
              <a:ahLst/>
              <a:cxnLst/>
              <a:rect l="l" t="t" r="r" b="b"/>
              <a:pathLst>
                <a:path w="202" h="71" extrusionOk="0">
                  <a:moveTo>
                    <a:pt x="184" y="0"/>
                  </a:moveTo>
                  <a:cubicBezTo>
                    <a:pt x="163" y="0"/>
                    <a:pt x="125" y="13"/>
                    <a:pt x="87" y="13"/>
                  </a:cubicBezTo>
                  <a:cubicBezTo>
                    <a:pt x="29" y="13"/>
                    <a:pt x="1" y="42"/>
                    <a:pt x="1" y="70"/>
                  </a:cubicBezTo>
                  <a:lnTo>
                    <a:pt x="115" y="70"/>
                  </a:lnTo>
                  <a:cubicBezTo>
                    <a:pt x="172" y="70"/>
                    <a:pt x="201" y="13"/>
                    <a:pt x="201" y="13"/>
                  </a:cubicBezTo>
                  <a:cubicBezTo>
                    <a:pt x="201" y="3"/>
                    <a:pt x="195"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1222124" y="3768330"/>
              <a:ext cx="17436" cy="9927"/>
            </a:xfrm>
            <a:custGeom>
              <a:avLst/>
              <a:gdLst/>
              <a:ahLst/>
              <a:cxnLst/>
              <a:rect l="l" t="t" r="r" b="b"/>
              <a:pathLst>
                <a:path w="202" h="115" extrusionOk="0">
                  <a:moveTo>
                    <a:pt x="201" y="0"/>
                  </a:moveTo>
                  <a:lnTo>
                    <a:pt x="201" y="0"/>
                  </a:lnTo>
                  <a:cubicBezTo>
                    <a:pt x="201" y="0"/>
                    <a:pt x="144" y="0"/>
                    <a:pt x="115" y="29"/>
                  </a:cubicBezTo>
                  <a:cubicBezTo>
                    <a:pt x="58" y="57"/>
                    <a:pt x="1" y="86"/>
                    <a:pt x="29" y="114"/>
                  </a:cubicBezTo>
                  <a:cubicBezTo>
                    <a:pt x="29" y="114"/>
                    <a:pt x="87" y="114"/>
                    <a:pt x="115" y="86"/>
                  </a:cubicBezTo>
                  <a:cubicBezTo>
                    <a:pt x="172" y="57"/>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5"/>
            <p:cNvSpPr/>
            <p:nvPr/>
          </p:nvSpPr>
          <p:spPr>
            <a:xfrm>
              <a:off x="1229547" y="3770747"/>
              <a:ext cx="12430" cy="14933"/>
            </a:xfrm>
            <a:custGeom>
              <a:avLst/>
              <a:gdLst/>
              <a:ahLst/>
              <a:cxnLst/>
              <a:rect l="l" t="t" r="r" b="b"/>
              <a:pathLst>
                <a:path w="144" h="173" extrusionOk="0">
                  <a:moveTo>
                    <a:pt x="144" y="1"/>
                  </a:moveTo>
                  <a:cubicBezTo>
                    <a:pt x="115" y="1"/>
                    <a:pt x="86" y="29"/>
                    <a:pt x="58" y="58"/>
                  </a:cubicBezTo>
                  <a:cubicBezTo>
                    <a:pt x="1" y="115"/>
                    <a:pt x="1" y="144"/>
                    <a:pt x="1" y="172"/>
                  </a:cubicBezTo>
                  <a:cubicBezTo>
                    <a:pt x="29" y="172"/>
                    <a:pt x="58" y="144"/>
                    <a:pt x="86" y="86"/>
                  </a:cubicBezTo>
                  <a:cubicBezTo>
                    <a:pt x="115" y="58"/>
                    <a:pt x="144"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1236971" y="3770747"/>
              <a:ext cx="7510" cy="18040"/>
            </a:xfrm>
            <a:custGeom>
              <a:avLst/>
              <a:gdLst/>
              <a:ahLst/>
              <a:cxnLst/>
              <a:rect l="l" t="t" r="r" b="b"/>
              <a:pathLst>
                <a:path w="87" h="209" extrusionOk="0">
                  <a:moveTo>
                    <a:pt x="86" y="1"/>
                  </a:moveTo>
                  <a:cubicBezTo>
                    <a:pt x="86" y="1"/>
                    <a:pt x="29" y="58"/>
                    <a:pt x="29" y="115"/>
                  </a:cubicBezTo>
                  <a:cubicBezTo>
                    <a:pt x="0" y="144"/>
                    <a:pt x="29" y="201"/>
                    <a:pt x="29" y="201"/>
                  </a:cubicBezTo>
                  <a:cubicBezTo>
                    <a:pt x="29" y="206"/>
                    <a:pt x="30" y="209"/>
                    <a:pt x="32" y="209"/>
                  </a:cubicBezTo>
                  <a:cubicBezTo>
                    <a:pt x="40" y="209"/>
                    <a:pt x="63" y="162"/>
                    <a:pt x="86" y="11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1244394" y="3770747"/>
              <a:ext cx="5006" cy="19853"/>
            </a:xfrm>
            <a:custGeom>
              <a:avLst/>
              <a:gdLst/>
              <a:ahLst/>
              <a:cxnLst/>
              <a:rect l="l" t="t" r="r" b="b"/>
              <a:pathLst>
                <a:path w="58" h="230" extrusionOk="0">
                  <a:moveTo>
                    <a:pt x="0" y="1"/>
                  </a:moveTo>
                  <a:cubicBezTo>
                    <a:pt x="0" y="1"/>
                    <a:pt x="0" y="58"/>
                    <a:pt x="0" y="115"/>
                  </a:cubicBezTo>
                  <a:cubicBezTo>
                    <a:pt x="29" y="172"/>
                    <a:pt x="29" y="230"/>
                    <a:pt x="58" y="230"/>
                  </a:cubicBezTo>
                  <a:cubicBezTo>
                    <a:pt x="58" y="230"/>
                    <a:pt x="58" y="172"/>
                    <a:pt x="58" y="115"/>
                  </a:cubicBezTo>
                  <a:cubicBezTo>
                    <a:pt x="58" y="58"/>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5"/>
            <p:cNvSpPr/>
            <p:nvPr/>
          </p:nvSpPr>
          <p:spPr>
            <a:xfrm>
              <a:off x="1246811" y="3770747"/>
              <a:ext cx="12516" cy="14933"/>
            </a:xfrm>
            <a:custGeom>
              <a:avLst/>
              <a:gdLst/>
              <a:ahLst/>
              <a:cxnLst/>
              <a:rect l="l" t="t" r="r" b="b"/>
              <a:pathLst>
                <a:path w="145" h="173" extrusionOk="0">
                  <a:moveTo>
                    <a:pt x="1" y="1"/>
                  </a:moveTo>
                  <a:cubicBezTo>
                    <a:pt x="1" y="1"/>
                    <a:pt x="1" y="58"/>
                    <a:pt x="30" y="115"/>
                  </a:cubicBezTo>
                  <a:cubicBezTo>
                    <a:pt x="87" y="144"/>
                    <a:pt x="115" y="172"/>
                    <a:pt x="115" y="172"/>
                  </a:cubicBezTo>
                  <a:cubicBezTo>
                    <a:pt x="144" y="172"/>
                    <a:pt x="115" y="115"/>
                    <a:pt x="87" y="58"/>
                  </a:cubicBezTo>
                  <a:cubicBezTo>
                    <a:pt x="58" y="29"/>
                    <a:pt x="30"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5"/>
            <p:cNvSpPr/>
            <p:nvPr/>
          </p:nvSpPr>
          <p:spPr>
            <a:xfrm>
              <a:off x="1246811" y="3768330"/>
              <a:ext cx="17436" cy="10962"/>
            </a:xfrm>
            <a:custGeom>
              <a:avLst/>
              <a:gdLst/>
              <a:ahLst/>
              <a:cxnLst/>
              <a:rect l="l" t="t" r="r" b="b"/>
              <a:pathLst>
                <a:path w="202" h="127" extrusionOk="0">
                  <a:moveTo>
                    <a:pt x="30" y="0"/>
                  </a:moveTo>
                  <a:lnTo>
                    <a:pt x="30" y="0"/>
                  </a:lnTo>
                  <a:cubicBezTo>
                    <a:pt x="1" y="29"/>
                    <a:pt x="30" y="57"/>
                    <a:pt x="87" y="86"/>
                  </a:cubicBezTo>
                  <a:cubicBezTo>
                    <a:pt x="127" y="106"/>
                    <a:pt x="153" y="126"/>
                    <a:pt x="175" y="126"/>
                  </a:cubicBezTo>
                  <a:cubicBezTo>
                    <a:pt x="185" y="126"/>
                    <a:pt x="193" y="123"/>
                    <a:pt x="201" y="114"/>
                  </a:cubicBezTo>
                  <a:cubicBezTo>
                    <a:pt x="201" y="114"/>
                    <a:pt x="173" y="86"/>
                    <a:pt x="115" y="57"/>
                  </a:cubicBezTo>
                  <a:cubicBezTo>
                    <a:pt x="58" y="0"/>
                    <a:pt x="30" y="0"/>
                    <a:pt x="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5"/>
            <p:cNvSpPr/>
            <p:nvPr/>
          </p:nvSpPr>
          <p:spPr>
            <a:xfrm>
              <a:off x="1246811" y="3765827"/>
              <a:ext cx="19853" cy="5006"/>
            </a:xfrm>
            <a:custGeom>
              <a:avLst/>
              <a:gdLst/>
              <a:ahLst/>
              <a:cxnLst/>
              <a:rect l="l" t="t" r="r" b="b"/>
              <a:pathLst>
                <a:path w="230" h="58" extrusionOk="0">
                  <a:moveTo>
                    <a:pt x="1" y="0"/>
                  </a:moveTo>
                  <a:cubicBezTo>
                    <a:pt x="1" y="0"/>
                    <a:pt x="58" y="29"/>
                    <a:pt x="115" y="58"/>
                  </a:cubicBezTo>
                  <a:lnTo>
                    <a:pt x="230" y="58"/>
                  </a:lnTo>
                  <a:cubicBezTo>
                    <a:pt x="230" y="58"/>
                    <a:pt x="201" y="29"/>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5"/>
            <p:cNvSpPr/>
            <p:nvPr/>
          </p:nvSpPr>
          <p:spPr>
            <a:xfrm>
              <a:off x="1249314" y="3759008"/>
              <a:ext cx="17350" cy="6905"/>
            </a:xfrm>
            <a:custGeom>
              <a:avLst/>
              <a:gdLst/>
              <a:ahLst/>
              <a:cxnLst/>
              <a:rect l="l" t="t" r="r" b="b"/>
              <a:pathLst>
                <a:path w="201" h="80" extrusionOk="0">
                  <a:moveTo>
                    <a:pt x="165" y="1"/>
                  </a:moveTo>
                  <a:cubicBezTo>
                    <a:pt x="144" y="1"/>
                    <a:pt x="115" y="8"/>
                    <a:pt x="86" y="22"/>
                  </a:cubicBezTo>
                  <a:cubicBezTo>
                    <a:pt x="29" y="22"/>
                    <a:pt x="1" y="51"/>
                    <a:pt x="1" y="79"/>
                  </a:cubicBezTo>
                  <a:lnTo>
                    <a:pt x="115" y="79"/>
                  </a:lnTo>
                  <a:cubicBezTo>
                    <a:pt x="172" y="79"/>
                    <a:pt x="201" y="22"/>
                    <a:pt x="201" y="22"/>
                  </a:cubicBezTo>
                  <a:cubicBezTo>
                    <a:pt x="201" y="8"/>
                    <a:pt x="187" y="1"/>
                    <a:pt x="1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5"/>
            <p:cNvSpPr/>
            <p:nvPr/>
          </p:nvSpPr>
          <p:spPr>
            <a:xfrm>
              <a:off x="1246811" y="3752448"/>
              <a:ext cx="17436" cy="11998"/>
            </a:xfrm>
            <a:custGeom>
              <a:avLst/>
              <a:gdLst/>
              <a:ahLst/>
              <a:cxnLst/>
              <a:rect l="l" t="t" r="r" b="b"/>
              <a:pathLst>
                <a:path w="202" h="139" extrusionOk="0">
                  <a:moveTo>
                    <a:pt x="160" y="0"/>
                  </a:moveTo>
                  <a:cubicBezTo>
                    <a:pt x="142" y="0"/>
                    <a:pt x="107" y="21"/>
                    <a:pt x="87" y="41"/>
                  </a:cubicBezTo>
                  <a:cubicBezTo>
                    <a:pt x="30" y="98"/>
                    <a:pt x="1" y="127"/>
                    <a:pt x="1" y="127"/>
                  </a:cubicBezTo>
                  <a:cubicBezTo>
                    <a:pt x="9" y="135"/>
                    <a:pt x="18" y="139"/>
                    <a:pt x="27" y="139"/>
                  </a:cubicBezTo>
                  <a:cubicBezTo>
                    <a:pt x="49" y="139"/>
                    <a:pt x="75" y="118"/>
                    <a:pt x="115" y="98"/>
                  </a:cubicBezTo>
                  <a:cubicBezTo>
                    <a:pt x="144" y="41"/>
                    <a:pt x="201" y="12"/>
                    <a:pt x="173" y="12"/>
                  </a:cubicBezTo>
                  <a:cubicBezTo>
                    <a:pt x="173" y="4"/>
                    <a:pt x="168"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5"/>
            <p:cNvSpPr/>
            <p:nvPr/>
          </p:nvSpPr>
          <p:spPr>
            <a:xfrm>
              <a:off x="1244394" y="3746061"/>
              <a:ext cx="12430" cy="17350"/>
            </a:xfrm>
            <a:custGeom>
              <a:avLst/>
              <a:gdLst/>
              <a:ahLst/>
              <a:cxnLst/>
              <a:rect l="l" t="t" r="r" b="b"/>
              <a:pathLst>
                <a:path w="144" h="201" extrusionOk="0">
                  <a:moveTo>
                    <a:pt x="115" y="0"/>
                  </a:moveTo>
                  <a:cubicBezTo>
                    <a:pt x="115" y="0"/>
                    <a:pt x="86" y="29"/>
                    <a:pt x="58" y="86"/>
                  </a:cubicBezTo>
                  <a:cubicBezTo>
                    <a:pt x="29" y="144"/>
                    <a:pt x="0" y="172"/>
                    <a:pt x="29" y="201"/>
                  </a:cubicBezTo>
                  <a:cubicBezTo>
                    <a:pt x="29" y="201"/>
                    <a:pt x="58" y="144"/>
                    <a:pt x="86" y="115"/>
                  </a:cubicBezTo>
                  <a:cubicBezTo>
                    <a:pt x="115" y="58"/>
                    <a:pt x="143"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5"/>
            <p:cNvSpPr/>
            <p:nvPr/>
          </p:nvSpPr>
          <p:spPr>
            <a:xfrm>
              <a:off x="1241891" y="3743557"/>
              <a:ext cx="5006" cy="17436"/>
            </a:xfrm>
            <a:custGeom>
              <a:avLst/>
              <a:gdLst/>
              <a:ahLst/>
              <a:cxnLst/>
              <a:rect l="l" t="t" r="r" b="b"/>
              <a:pathLst>
                <a:path w="58" h="202" extrusionOk="0">
                  <a:moveTo>
                    <a:pt x="29" y="1"/>
                  </a:moveTo>
                  <a:cubicBezTo>
                    <a:pt x="29" y="1"/>
                    <a:pt x="1" y="58"/>
                    <a:pt x="1" y="115"/>
                  </a:cubicBezTo>
                  <a:cubicBezTo>
                    <a:pt x="1" y="173"/>
                    <a:pt x="1" y="201"/>
                    <a:pt x="29" y="201"/>
                  </a:cubicBezTo>
                  <a:cubicBezTo>
                    <a:pt x="58" y="201"/>
                    <a:pt x="58" y="173"/>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5"/>
            <p:cNvSpPr/>
            <p:nvPr/>
          </p:nvSpPr>
          <p:spPr>
            <a:xfrm>
              <a:off x="1234467" y="3745370"/>
              <a:ext cx="10013" cy="16228"/>
            </a:xfrm>
            <a:custGeom>
              <a:avLst/>
              <a:gdLst/>
              <a:ahLst/>
              <a:cxnLst/>
              <a:rect l="l" t="t" r="r" b="b"/>
              <a:pathLst>
                <a:path w="116" h="188" extrusionOk="0">
                  <a:moveTo>
                    <a:pt x="45" y="1"/>
                  </a:moveTo>
                  <a:cubicBezTo>
                    <a:pt x="40" y="1"/>
                    <a:pt x="35" y="3"/>
                    <a:pt x="29" y="8"/>
                  </a:cubicBezTo>
                  <a:cubicBezTo>
                    <a:pt x="29" y="8"/>
                    <a:pt x="1" y="37"/>
                    <a:pt x="29" y="94"/>
                  </a:cubicBezTo>
                  <a:cubicBezTo>
                    <a:pt x="53" y="141"/>
                    <a:pt x="76" y="188"/>
                    <a:pt x="84" y="188"/>
                  </a:cubicBezTo>
                  <a:cubicBezTo>
                    <a:pt x="86" y="188"/>
                    <a:pt x="87" y="185"/>
                    <a:pt x="87" y="180"/>
                  </a:cubicBezTo>
                  <a:cubicBezTo>
                    <a:pt x="115" y="180"/>
                    <a:pt x="87" y="152"/>
                    <a:pt x="87" y="94"/>
                  </a:cubicBezTo>
                  <a:cubicBezTo>
                    <a:pt x="87" y="48"/>
                    <a:pt x="68" y="1"/>
                    <a:pt x="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5"/>
            <p:cNvSpPr/>
            <p:nvPr/>
          </p:nvSpPr>
          <p:spPr>
            <a:xfrm>
              <a:off x="1227044" y="3750031"/>
              <a:ext cx="14933" cy="13379"/>
            </a:xfrm>
            <a:custGeom>
              <a:avLst/>
              <a:gdLst/>
              <a:ahLst/>
              <a:cxnLst/>
              <a:rect l="l" t="t" r="r" b="b"/>
              <a:pathLst>
                <a:path w="173" h="155" extrusionOk="0">
                  <a:moveTo>
                    <a:pt x="25" y="0"/>
                  </a:moveTo>
                  <a:cubicBezTo>
                    <a:pt x="16" y="0"/>
                    <a:pt x="9" y="4"/>
                    <a:pt x="1" y="12"/>
                  </a:cubicBezTo>
                  <a:cubicBezTo>
                    <a:pt x="1" y="12"/>
                    <a:pt x="30" y="40"/>
                    <a:pt x="58" y="98"/>
                  </a:cubicBezTo>
                  <a:cubicBezTo>
                    <a:pt x="115" y="126"/>
                    <a:pt x="144" y="155"/>
                    <a:pt x="173" y="155"/>
                  </a:cubicBezTo>
                  <a:cubicBezTo>
                    <a:pt x="173" y="155"/>
                    <a:pt x="173" y="98"/>
                    <a:pt x="115" y="69"/>
                  </a:cubicBezTo>
                  <a:cubicBezTo>
                    <a:pt x="74" y="27"/>
                    <a:pt x="47"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5"/>
            <p:cNvSpPr/>
            <p:nvPr/>
          </p:nvSpPr>
          <p:spPr>
            <a:xfrm>
              <a:off x="1222124" y="3756591"/>
              <a:ext cx="17436" cy="8718"/>
            </a:xfrm>
            <a:custGeom>
              <a:avLst/>
              <a:gdLst/>
              <a:ahLst/>
              <a:cxnLst/>
              <a:rect l="l" t="t" r="r" b="b"/>
              <a:pathLst>
                <a:path w="202" h="101" extrusionOk="0">
                  <a:moveTo>
                    <a:pt x="37" y="0"/>
                  </a:moveTo>
                  <a:cubicBezTo>
                    <a:pt x="15" y="0"/>
                    <a:pt x="1" y="7"/>
                    <a:pt x="1" y="22"/>
                  </a:cubicBezTo>
                  <a:cubicBezTo>
                    <a:pt x="1" y="50"/>
                    <a:pt x="58" y="50"/>
                    <a:pt x="87" y="79"/>
                  </a:cubicBezTo>
                  <a:cubicBezTo>
                    <a:pt x="115" y="93"/>
                    <a:pt x="144" y="100"/>
                    <a:pt x="165" y="100"/>
                  </a:cubicBezTo>
                  <a:cubicBezTo>
                    <a:pt x="187" y="100"/>
                    <a:pt x="201" y="93"/>
                    <a:pt x="201" y="79"/>
                  </a:cubicBezTo>
                  <a:cubicBezTo>
                    <a:pt x="201" y="50"/>
                    <a:pt x="172" y="50"/>
                    <a:pt x="115" y="22"/>
                  </a:cubicBezTo>
                  <a:cubicBezTo>
                    <a:pt x="87" y="7"/>
                    <a:pt x="58"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5"/>
            <p:cNvSpPr/>
            <p:nvPr/>
          </p:nvSpPr>
          <p:spPr>
            <a:xfrm>
              <a:off x="1219707" y="3764705"/>
              <a:ext cx="19853" cy="4747"/>
            </a:xfrm>
            <a:custGeom>
              <a:avLst/>
              <a:gdLst/>
              <a:ahLst/>
              <a:cxnLst/>
              <a:rect l="l" t="t" r="r" b="b"/>
              <a:pathLst>
                <a:path w="230" h="55" extrusionOk="0">
                  <a:moveTo>
                    <a:pt x="212" y="1"/>
                  </a:moveTo>
                  <a:cubicBezTo>
                    <a:pt x="191" y="1"/>
                    <a:pt x="153" y="13"/>
                    <a:pt x="115" y="13"/>
                  </a:cubicBezTo>
                  <a:cubicBezTo>
                    <a:pt x="57" y="13"/>
                    <a:pt x="0" y="13"/>
                    <a:pt x="0" y="42"/>
                  </a:cubicBezTo>
                  <a:cubicBezTo>
                    <a:pt x="0" y="42"/>
                    <a:pt x="38" y="55"/>
                    <a:pt x="72" y="55"/>
                  </a:cubicBezTo>
                  <a:cubicBezTo>
                    <a:pt x="89" y="55"/>
                    <a:pt x="105" y="52"/>
                    <a:pt x="115" y="42"/>
                  </a:cubicBezTo>
                  <a:cubicBezTo>
                    <a:pt x="172" y="42"/>
                    <a:pt x="229" y="42"/>
                    <a:pt x="229" y="13"/>
                  </a:cubicBezTo>
                  <a:cubicBezTo>
                    <a:pt x="229" y="4"/>
                    <a:pt x="223" y="1"/>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5"/>
            <p:cNvSpPr/>
            <p:nvPr/>
          </p:nvSpPr>
          <p:spPr>
            <a:xfrm>
              <a:off x="1236971" y="3758404"/>
              <a:ext cx="15710" cy="14760"/>
            </a:xfrm>
            <a:custGeom>
              <a:avLst/>
              <a:gdLst/>
              <a:ahLst/>
              <a:cxnLst/>
              <a:rect l="l" t="t" r="r" b="b"/>
              <a:pathLst>
                <a:path w="182" h="171" extrusionOk="0">
                  <a:moveTo>
                    <a:pt x="58" y="1"/>
                  </a:moveTo>
                  <a:cubicBezTo>
                    <a:pt x="0" y="29"/>
                    <a:pt x="0" y="86"/>
                    <a:pt x="0" y="115"/>
                  </a:cubicBezTo>
                  <a:cubicBezTo>
                    <a:pt x="20" y="155"/>
                    <a:pt x="50" y="170"/>
                    <a:pt x="79" y="170"/>
                  </a:cubicBezTo>
                  <a:cubicBezTo>
                    <a:pt x="133" y="170"/>
                    <a:pt x="181" y="114"/>
                    <a:pt x="144" y="58"/>
                  </a:cubicBezTo>
                  <a:cubicBezTo>
                    <a:pt x="144" y="1"/>
                    <a:pt x="86"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5"/>
            <p:cNvSpPr/>
            <p:nvPr/>
          </p:nvSpPr>
          <p:spPr>
            <a:xfrm>
              <a:off x="1241891" y="3758404"/>
              <a:ext cx="10013" cy="14933"/>
            </a:xfrm>
            <a:custGeom>
              <a:avLst/>
              <a:gdLst/>
              <a:ahLst/>
              <a:cxnLst/>
              <a:rect l="l" t="t" r="r" b="b"/>
              <a:pathLst>
                <a:path w="116" h="173" extrusionOk="0">
                  <a:moveTo>
                    <a:pt x="1" y="1"/>
                  </a:moveTo>
                  <a:cubicBezTo>
                    <a:pt x="1" y="29"/>
                    <a:pt x="29" y="29"/>
                    <a:pt x="29" y="58"/>
                  </a:cubicBezTo>
                  <a:cubicBezTo>
                    <a:pt x="58" y="86"/>
                    <a:pt x="29" y="144"/>
                    <a:pt x="1" y="172"/>
                  </a:cubicBezTo>
                  <a:lnTo>
                    <a:pt x="58" y="172"/>
                  </a:lnTo>
                  <a:cubicBezTo>
                    <a:pt x="87" y="144"/>
                    <a:pt x="115" y="86"/>
                    <a:pt x="87" y="58"/>
                  </a:cubicBezTo>
                  <a:cubicBezTo>
                    <a:pt x="87" y="1"/>
                    <a:pt x="2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5"/>
            <p:cNvSpPr/>
            <p:nvPr/>
          </p:nvSpPr>
          <p:spPr>
            <a:xfrm>
              <a:off x="1271584" y="3469415"/>
              <a:ext cx="9927" cy="17350"/>
            </a:xfrm>
            <a:custGeom>
              <a:avLst/>
              <a:gdLst/>
              <a:ahLst/>
              <a:cxnLst/>
              <a:rect l="l" t="t" r="r" b="b"/>
              <a:pathLst>
                <a:path w="115" h="201" extrusionOk="0">
                  <a:moveTo>
                    <a:pt x="0" y="0"/>
                  </a:moveTo>
                  <a:cubicBezTo>
                    <a:pt x="0" y="0"/>
                    <a:pt x="0" y="57"/>
                    <a:pt x="29" y="115"/>
                  </a:cubicBezTo>
                  <a:cubicBezTo>
                    <a:pt x="57" y="172"/>
                    <a:pt x="86" y="200"/>
                    <a:pt x="86" y="200"/>
                  </a:cubicBezTo>
                  <a:cubicBezTo>
                    <a:pt x="115" y="200"/>
                    <a:pt x="86" y="143"/>
                    <a:pt x="57" y="86"/>
                  </a:cubicBezTo>
                  <a:cubicBezTo>
                    <a:pt x="57" y="29"/>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5"/>
            <p:cNvSpPr/>
            <p:nvPr/>
          </p:nvSpPr>
          <p:spPr>
            <a:xfrm>
              <a:off x="1251817" y="3466911"/>
              <a:ext cx="14847" cy="13466"/>
            </a:xfrm>
            <a:custGeom>
              <a:avLst/>
              <a:gdLst/>
              <a:ahLst/>
              <a:cxnLst/>
              <a:rect l="l" t="t" r="r" b="b"/>
              <a:pathLst>
                <a:path w="172" h="156" extrusionOk="0">
                  <a:moveTo>
                    <a:pt x="172" y="0"/>
                  </a:moveTo>
                  <a:cubicBezTo>
                    <a:pt x="143" y="0"/>
                    <a:pt x="115" y="0"/>
                    <a:pt x="57" y="58"/>
                  </a:cubicBezTo>
                  <a:cubicBezTo>
                    <a:pt x="29" y="115"/>
                    <a:pt x="0" y="144"/>
                    <a:pt x="0" y="144"/>
                  </a:cubicBezTo>
                  <a:cubicBezTo>
                    <a:pt x="9" y="152"/>
                    <a:pt x="17" y="155"/>
                    <a:pt x="26" y="155"/>
                  </a:cubicBezTo>
                  <a:cubicBezTo>
                    <a:pt x="48" y="155"/>
                    <a:pt x="74" y="135"/>
                    <a:pt x="115" y="115"/>
                  </a:cubicBezTo>
                  <a:cubicBezTo>
                    <a:pt x="143" y="58"/>
                    <a:pt x="172" y="29"/>
                    <a:pt x="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5"/>
            <p:cNvSpPr/>
            <p:nvPr/>
          </p:nvSpPr>
          <p:spPr>
            <a:xfrm>
              <a:off x="1259240" y="3469415"/>
              <a:ext cx="9927" cy="17350"/>
            </a:xfrm>
            <a:custGeom>
              <a:avLst/>
              <a:gdLst/>
              <a:ahLst/>
              <a:cxnLst/>
              <a:rect l="l" t="t" r="r" b="b"/>
              <a:pathLst>
                <a:path w="115" h="201" extrusionOk="0">
                  <a:moveTo>
                    <a:pt x="86" y="0"/>
                  </a:moveTo>
                  <a:cubicBezTo>
                    <a:pt x="57" y="0"/>
                    <a:pt x="29" y="29"/>
                    <a:pt x="29" y="86"/>
                  </a:cubicBezTo>
                  <a:cubicBezTo>
                    <a:pt x="0" y="143"/>
                    <a:pt x="0" y="200"/>
                    <a:pt x="29" y="200"/>
                  </a:cubicBezTo>
                  <a:cubicBezTo>
                    <a:pt x="57" y="200"/>
                    <a:pt x="57" y="172"/>
                    <a:pt x="86" y="115"/>
                  </a:cubicBezTo>
                  <a:cubicBezTo>
                    <a:pt x="115" y="57"/>
                    <a:pt x="11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5"/>
            <p:cNvSpPr/>
            <p:nvPr/>
          </p:nvSpPr>
          <p:spPr>
            <a:xfrm>
              <a:off x="1266577" y="3469415"/>
              <a:ext cx="5093" cy="17350"/>
            </a:xfrm>
            <a:custGeom>
              <a:avLst/>
              <a:gdLst/>
              <a:ahLst/>
              <a:cxnLst/>
              <a:rect l="l" t="t" r="r" b="b"/>
              <a:pathLst>
                <a:path w="59" h="201" extrusionOk="0">
                  <a:moveTo>
                    <a:pt x="30" y="0"/>
                  </a:moveTo>
                  <a:cubicBezTo>
                    <a:pt x="1" y="0"/>
                    <a:pt x="1" y="57"/>
                    <a:pt x="1" y="115"/>
                  </a:cubicBezTo>
                  <a:cubicBezTo>
                    <a:pt x="1" y="172"/>
                    <a:pt x="1" y="200"/>
                    <a:pt x="30" y="200"/>
                  </a:cubicBezTo>
                  <a:cubicBezTo>
                    <a:pt x="58" y="200"/>
                    <a:pt x="58" y="172"/>
                    <a:pt x="58" y="115"/>
                  </a:cubicBezTo>
                  <a:cubicBezTo>
                    <a:pt x="58" y="57"/>
                    <a:pt x="58" y="0"/>
                    <a:pt x="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5"/>
            <p:cNvSpPr/>
            <p:nvPr/>
          </p:nvSpPr>
          <p:spPr>
            <a:xfrm>
              <a:off x="1271584" y="3466911"/>
              <a:ext cx="17350" cy="13466"/>
            </a:xfrm>
            <a:custGeom>
              <a:avLst/>
              <a:gdLst/>
              <a:ahLst/>
              <a:cxnLst/>
              <a:rect l="l" t="t" r="r" b="b"/>
              <a:pathLst>
                <a:path w="201" h="156" extrusionOk="0">
                  <a:moveTo>
                    <a:pt x="29" y="0"/>
                  </a:moveTo>
                  <a:lnTo>
                    <a:pt x="29" y="0"/>
                  </a:lnTo>
                  <a:cubicBezTo>
                    <a:pt x="0" y="29"/>
                    <a:pt x="29" y="58"/>
                    <a:pt x="86" y="115"/>
                  </a:cubicBezTo>
                  <a:cubicBezTo>
                    <a:pt x="126" y="135"/>
                    <a:pt x="153" y="155"/>
                    <a:pt x="164" y="155"/>
                  </a:cubicBezTo>
                  <a:cubicBezTo>
                    <a:pt x="169" y="155"/>
                    <a:pt x="172" y="152"/>
                    <a:pt x="172" y="144"/>
                  </a:cubicBezTo>
                  <a:cubicBezTo>
                    <a:pt x="200" y="144"/>
                    <a:pt x="172" y="115"/>
                    <a:pt x="115" y="58"/>
                  </a:cubicBezTo>
                  <a:cubicBezTo>
                    <a:pt x="86" y="29"/>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5"/>
            <p:cNvSpPr/>
            <p:nvPr/>
          </p:nvSpPr>
          <p:spPr>
            <a:xfrm>
              <a:off x="1274001" y="3465012"/>
              <a:ext cx="17436" cy="8804"/>
            </a:xfrm>
            <a:custGeom>
              <a:avLst/>
              <a:gdLst/>
              <a:ahLst/>
              <a:cxnLst/>
              <a:rect l="l" t="t" r="r" b="b"/>
              <a:pathLst>
                <a:path w="202" h="102" extrusionOk="0">
                  <a:moveTo>
                    <a:pt x="37" y="1"/>
                  </a:moveTo>
                  <a:cubicBezTo>
                    <a:pt x="15" y="1"/>
                    <a:pt x="1" y="8"/>
                    <a:pt x="1" y="22"/>
                  </a:cubicBezTo>
                  <a:cubicBezTo>
                    <a:pt x="1" y="51"/>
                    <a:pt x="29" y="51"/>
                    <a:pt x="87" y="80"/>
                  </a:cubicBezTo>
                  <a:cubicBezTo>
                    <a:pt x="115" y="94"/>
                    <a:pt x="144" y="101"/>
                    <a:pt x="165" y="101"/>
                  </a:cubicBezTo>
                  <a:cubicBezTo>
                    <a:pt x="187" y="101"/>
                    <a:pt x="201" y="94"/>
                    <a:pt x="201" y="80"/>
                  </a:cubicBezTo>
                  <a:cubicBezTo>
                    <a:pt x="201" y="51"/>
                    <a:pt x="172" y="51"/>
                    <a:pt x="115" y="22"/>
                  </a:cubicBezTo>
                  <a:cubicBezTo>
                    <a:pt x="87" y="8"/>
                    <a:pt x="58" y="1"/>
                    <a:pt x="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5"/>
            <p:cNvSpPr/>
            <p:nvPr/>
          </p:nvSpPr>
          <p:spPr>
            <a:xfrm>
              <a:off x="1274001" y="3460092"/>
              <a:ext cx="19853" cy="6301"/>
            </a:xfrm>
            <a:custGeom>
              <a:avLst/>
              <a:gdLst/>
              <a:ahLst/>
              <a:cxnLst/>
              <a:rect l="l" t="t" r="r" b="b"/>
              <a:pathLst>
                <a:path w="230" h="73" extrusionOk="0">
                  <a:moveTo>
                    <a:pt x="183" y="1"/>
                  </a:moveTo>
                  <a:cubicBezTo>
                    <a:pt x="165" y="1"/>
                    <a:pt x="144" y="8"/>
                    <a:pt x="115" y="22"/>
                  </a:cubicBezTo>
                  <a:cubicBezTo>
                    <a:pt x="58" y="22"/>
                    <a:pt x="1" y="22"/>
                    <a:pt x="1" y="51"/>
                  </a:cubicBezTo>
                  <a:cubicBezTo>
                    <a:pt x="1" y="65"/>
                    <a:pt x="15" y="72"/>
                    <a:pt x="37" y="72"/>
                  </a:cubicBezTo>
                  <a:cubicBezTo>
                    <a:pt x="58" y="72"/>
                    <a:pt x="87" y="65"/>
                    <a:pt x="115" y="51"/>
                  </a:cubicBezTo>
                  <a:cubicBezTo>
                    <a:pt x="172" y="22"/>
                    <a:pt x="230" y="22"/>
                    <a:pt x="230" y="22"/>
                  </a:cubicBezTo>
                  <a:cubicBezTo>
                    <a:pt x="215" y="8"/>
                    <a:pt x="201" y="1"/>
                    <a:pt x="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5"/>
            <p:cNvSpPr/>
            <p:nvPr/>
          </p:nvSpPr>
          <p:spPr>
            <a:xfrm>
              <a:off x="1274001" y="3452065"/>
              <a:ext cx="17436" cy="10013"/>
            </a:xfrm>
            <a:custGeom>
              <a:avLst/>
              <a:gdLst/>
              <a:ahLst/>
              <a:cxnLst/>
              <a:rect l="l" t="t" r="r" b="b"/>
              <a:pathLst>
                <a:path w="202" h="116" extrusionOk="0">
                  <a:moveTo>
                    <a:pt x="172" y="1"/>
                  </a:moveTo>
                  <a:lnTo>
                    <a:pt x="172" y="1"/>
                  </a:lnTo>
                  <a:cubicBezTo>
                    <a:pt x="172" y="1"/>
                    <a:pt x="115" y="1"/>
                    <a:pt x="87" y="29"/>
                  </a:cubicBezTo>
                  <a:cubicBezTo>
                    <a:pt x="29" y="58"/>
                    <a:pt x="1" y="115"/>
                    <a:pt x="1" y="115"/>
                  </a:cubicBezTo>
                  <a:cubicBezTo>
                    <a:pt x="1" y="115"/>
                    <a:pt x="58" y="115"/>
                    <a:pt x="115" y="87"/>
                  </a:cubicBezTo>
                  <a:cubicBezTo>
                    <a:pt x="172" y="58"/>
                    <a:pt x="201" y="29"/>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5"/>
            <p:cNvSpPr/>
            <p:nvPr/>
          </p:nvSpPr>
          <p:spPr>
            <a:xfrm>
              <a:off x="1271584" y="3446195"/>
              <a:ext cx="12430" cy="14329"/>
            </a:xfrm>
            <a:custGeom>
              <a:avLst/>
              <a:gdLst/>
              <a:ahLst/>
              <a:cxnLst/>
              <a:rect l="l" t="t" r="r" b="b"/>
              <a:pathLst>
                <a:path w="144" h="166" extrusionOk="0">
                  <a:moveTo>
                    <a:pt x="120" y="0"/>
                  </a:moveTo>
                  <a:cubicBezTo>
                    <a:pt x="99" y="0"/>
                    <a:pt x="78" y="27"/>
                    <a:pt x="57" y="69"/>
                  </a:cubicBezTo>
                  <a:cubicBezTo>
                    <a:pt x="29" y="126"/>
                    <a:pt x="0" y="155"/>
                    <a:pt x="0" y="155"/>
                  </a:cubicBezTo>
                  <a:cubicBezTo>
                    <a:pt x="8" y="162"/>
                    <a:pt x="15" y="166"/>
                    <a:pt x="23" y="166"/>
                  </a:cubicBezTo>
                  <a:cubicBezTo>
                    <a:pt x="44" y="166"/>
                    <a:pt x="65" y="139"/>
                    <a:pt x="86" y="97"/>
                  </a:cubicBezTo>
                  <a:cubicBezTo>
                    <a:pt x="115" y="40"/>
                    <a:pt x="143" y="12"/>
                    <a:pt x="143" y="12"/>
                  </a:cubicBezTo>
                  <a:cubicBezTo>
                    <a:pt x="136" y="4"/>
                    <a:pt x="128" y="0"/>
                    <a:pt x="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5"/>
            <p:cNvSpPr/>
            <p:nvPr/>
          </p:nvSpPr>
          <p:spPr>
            <a:xfrm>
              <a:off x="1271584" y="3442225"/>
              <a:ext cx="5006" cy="17350"/>
            </a:xfrm>
            <a:custGeom>
              <a:avLst/>
              <a:gdLst/>
              <a:ahLst/>
              <a:cxnLst/>
              <a:rect l="l" t="t" r="r" b="b"/>
              <a:pathLst>
                <a:path w="58" h="201" extrusionOk="0">
                  <a:moveTo>
                    <a:pt x="29" y="0"/>
                  </a:moveTo>
                  <a:cubicBezTo>
                    <a:pt x="29" y="0"/>
                    <a:pt x="0" y="29"/>
                    <a:pt x="0" y="86"/>
                  </a:cubicBezTo>
                  <a:lnTo>
                    <a:pt x="0" y="201"/>
                  </a:lnTo>
                  <a:cubicBezTo>
                    <a:pt x="0" y="201"/>
                    <a:pt x="29" y="172"/>
                    <a:pt x="29" y="115"/>
                  </a:cubicBezTo>
                  <a:cubicBezTo>
                    <a:pt x="57" y="58"/>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5"/>
            <p:cNvSpPr/>
            <p:nvPr/>
          </p:nvSpPr>
          <p:spPr>
            <a:xfrm>
              <a:off x="1264160" y="3442225"/>
              <a:ext cx="5006" cy="17350"/>
            </a:xfrm>
            <a:custGeom>
              <a:avLst/>
              <a:gdLst/>
              <a:ahLst/>
              <a:cxnLst/>
              <a:rect l="l" t="t" r="r" b="b"/>
              <a:pathLst>
                <a:path w="58" h="201" extrusionOk="0">
                  <a:moveTo>
                    <a:pt x="0" y="0"/>
                  </a:moveTo>
                  <a:cubicBezTo>
                    <a:pt x="0" y="0"/>
                    <a:pt x="0" y="58"/>
                    <a:pt x="0" y="115"/>
                  </a:cubicBezTo>
                  <a:cubicBezTo>
                    <a:pt x="0" y="172"/>
                    <a:pt x="29" y="201"/>
                    <a:pt x="58" y="201"/>
                  </a:cubicBezTo>
                  <a:cubicBezTo>
                    <a:pt x="58" y="201"/>
                    <a:pt x="58" y="143"/>
                    <a:pt x="58" y="86"/>
                  </a:cubicBezTo>
                  <a:cubicBezTo>
                    <a:pt x="58"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5"/>
            <p:cNvSpPr/>
            <p:nvPr/>
          </p:nvSpPr>
          <p:spPr>
            <a:xfrm>
              <a:off x="1254234" y="3444642"/>
              <a:ext cx="12430" cy="15882"/>
            </a:xfrm>
            <a:custGeom>
              <a:avLst/>
              <a:gdLst/>
              <a:ahLst/>
              <a:cxnLst/>
              <a:rect l="l" t="t" r="r" b="b"/>
              <a:pathLst>
                <a:path w="144" h="184" extrusionOk="0">
                  <a:moveTo>
                    <a:pt x="29" y="1"/>
                  </a:moveTo>
                  <a:cubicBezTo>
                    <a:pt x="1" y="30"/>
                    <a:pt x="29" y="58"/>
                    <a:pt x="58" y="115"/>
                  </a:cubicBezTo>
                  <a:cubicBezTo>
                    <a:pt x="79" y="157"/>
                    <a:pt x="115" y="184"/>
                    <a:pt x="133" y="184"/>
                  </a:cubicBezTo>
                  <a:cubicBezTo>
                    <a:pt x="140" y="184"/>
                    <a:pt x="144" y="180"/>
                    <a:pt x="144" y="173"/>
                  </a:cubicBezTo>
                  <a:cubicBezTo>
                    <a:pt x="144" y="173"/>
                    <a:pt x="144" y="144"/>
                    <a:pt x="115" y="87"/>
                  </a:cubicBezTo>
                  <a:cubicBezTo>
                    <a:pt x="58" y="30"/>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5"/>
            <p:cNvSpPr/>
            <p:nvPr/>
          </p:nvSpPr>
          <p:spPr>
            <a:xfrm>
              <a:off x="1249314" y="3452065"/>
              <a:ext cx="17350" cy="11049"/>
            </a:xfrm>
            <a:custGeom>
              <a:avLst/>
              <a:gdLst/>
              <a:ahLst/>
              <a:cxnLst/>
              <a:rect l="l" t="t" r="r" b="b"/>
              <a:pathLst>
                <a:path w="201" h="128" extrusionOk="0">
                  <a:moveTo>
                    <a:pt x="1" y="1"/>
                  </a:moveTo>
                  <a:cubicBezTo>
                    <a:pt x="1" y="29"/>
                    <a:pt x="29" y="58"/>
                    <a:pt x="86" y="87"/>
                  </a:cubicBezTo>
                  <a:cubicBezTo>
                    <a:pt x="127" y="107"/>
                    <a:pt x="167" y="127"/>
                    <a:pt x="188" y="127"/>
                  </a:cubicBezTo>
                  <a:cubicBezTo>
                    <a:pt x="196" y="127"/>
                    <a:pt x="201" y="124"/>
                    <a:pt x="201" y="115"/>
                  </a:cubicBezTo>
                  <a:cubicBezTo>
                    <a:pt x="201" y="115"/>
                    <a:pt x="172" y="58"/>
                    <a:pt x="115" y="29"/>
                  </a:cubicBezTo>
                  <a:cubicBezTo>
                    <a:pt x="58" y="1"/>
                    <a:pt x="2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5"/>
            <p:cNvSpPr/>
            <p:nvPr/>
          </p:nvSpPr>
          <p:spPr>
            <a:xfrm>
              <a:off x="1246811" y="3461991"/>
              <a:ext cx="19853" cy="2503"/>
            </a:xfrm>
            <a:custGeom>
              <a:avLst/>
              <a:gdLst/>
              <a:ahLst/>
              <a:cxnLst/>
              <a:rect l="l" t="t" r="r" b="b"/>
              <a:pathLst>
                <a:path w="230" h="29" extrusionOk="0">
                  <a:moveTo>
                    <a:pt x="30" y="0"/>
                  </a:moveTo>
                  <a:cubicBezTo>
                    <a:pt x="1" y="0"/>
                    <a:pt x="30" y="29"/>
                    <a:pt x="115" y="29"/>
                  </a:cubicBezTo>
                  <a:lnTo>
                    <a:pt x="230" y="29"/>
                  </a:lnTo>
                  <a:cubicBezTo>
                    <a:pt x="230" y="29"/>
                    <a:pt x="173"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5"/>
            <p:cNvSpPr/>
            <p:nvPr/>
          </p:nvSpPr>
          <p:spPr>
            <a:xfrm>
              <a:off x="1246811" y="3465789"/>
              <a:ext cx="19853" cy="6129"/>
            </a:xfrm>
            <a:custGeom>
              <a:avLst/>
              <a:gdLst/>
              <a:ahLst/>
              <a:cxnLst/>
              <a:rect l="l" t="t" r="r" b="b"/>
              <a:pathLst>
                <a:path w="230" h="71" extrusionOk="0">
                  <a:moveTo>
                    <a:pt x="192" y="1"/>
                  </a:moveTo>
                  <a:cubicBezTo>
                    <a:pt x="179" y="1"/>
                    <a:pt x="154" y="13"/>
                    <a:pt x="115" y="13"/>
                  </a:cubicBezTo>
                  <a:cubicBezTo>
                    <a:pt x="58" y="13"/>
                    <a:pt x="1" y="42"/>
                    <a:pt x="1" y="71"/>
                  </a:cubicBezTo>
                  <a:lnTo>
                    <a:pt x="115" y="71"/>
                  </a:lnTo>
                  <a:cubicBezTo>
                    <a:pt x="173" y="71"/>
                    <a:pt x="230" y="13"/>
                    <a:pt x="201" y="13"/>
                  </a:cubicBezTo>
                  <a:cubicBezTo>
                    <a:pt x="201" y="4"/>
                    <a:pt x="198" y="1"/>
                    <a:pt x="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5"/>
            <p:cNvSpPr/>
            <p:nvPr/>
          </p:nvSpPr>
          <p:spPr>
            <a:xfrm>
              <a:off x="1261657" y="3456036"/>
              <a:ext cx="17350" cy="15019"/>
            </a:xfrm>
            <a:custGeom>
              <a:avLst/>
              <a:gdLst/>
              <a:ahLst/>
              <a:cxnLst/>
              <a:rect l="l" t="t" r="r" b="b"/>
              <a:pathLst>
                <a:path w="201" h="174" extrusionOk="0">
                  <a:moveTo>
                    <a:pt x="89" y="0"/>
                  </a:moveTo>
                  <a:cubicBezTo>
                    <a:pt x="77" y="0"/>
                    <a:pt x="66" y="4"/>
                    <a:pt x="58" y="12"/>
                  </a:cubicBezTo>
                  <a:cubicBezTo>
                    <a:pt x="1" y="41"/>
                    <a:pt x="1" y="98"/>
                    <a:pt x="29" y="126"/>
                  </a:cubicBezTo>
                  <a:cubicBezTo>
                    <a:pt x="46" y="160"/>
                    <a:pt x="63" y="174"/>
                    <a:pt x="85" y="174"/>
                  </a:cubicBezTo>
                  <a:cubicBezTo>
                    <a:pt x="101" y="174"/>
                    <a:pt x="120" y="167"/>
                    <a:pt x="144" y="155"/>
                  </a:cubicBezTo>
                  <a:cubicBezTo>
                    <a:pt x="172" y="155"/>
                    <a:pt x="201" y="98"/>
                    <a:pt x="172" y="41"/>
                  </a:cubicBezTo>
                  <a:cubicBezTo>
                    <a:pt x="152" y="20"/>
                    <a:pt x="118" y="0"/>
                    <a:pt x="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5"/>
            <p:cNvSpPr/>
            <p:nvPr/>
          </p:nvSpPr>
          <p:spPr>
            <a:xfrm>
              <a:off x="1266577" y="3456985"/>
              <a:ext cx="12430" cy="14933"/>
            </a:xfrm>
            <a:custGeom>
              <a:avLst/>
              <a:gdLst/>
              <a:ahLst/>
              <a:cxnLst/>
              <a:rect l="l" t="t" r="r" b="b"/>
              <a:pathLst>
                <a:path w="144" h="173" extrusionOk="0">
                  <a:moveTo>
                    <a:pt x="1" y="1"/>
                  </a:moveTo>
                  <a:cubicBezTo>
                    <a:pt x="87" y="30"/>
                    <a:pt x="87" y="144"/>
                    <a:pt x="1" y="173"/>
                  </a:cubicBezTo>
                  <a:lnTo>
                    <a:pt x="87" y="173"/>
                  </a:lnTo>
                  <a:cubicBezTo>
                    <a:pt x="115" y="144"/>
                    <a:pt x="144" y="87"/>
                    <a:pt x="115" y="58"/>
                  </a:cubicBezTo>
                  <a:cubicBezTo>
                    <a:pt x="87" y="1"/>
                    <a:pt x="5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5"/>
            <p:cNvSpPr/>
            <p:nvPr/>
          </p:nvSpPr>
          <p:spPr>
            <a:xfrm>
              <a:off x="1281424" y="3657154"/>
              <a:ext cx="10013" cy="17350"/>
            </a:xfrm>
            <a:custGeom>
              <a:avLst/>
              <a:gdLst/>
              <a:ahLst/>
              <a:cxnLst/>
              <a:rect l="l" t="t" r="r" b="b"/>
              <a:pathLst>
                <a:path w="116" h="201" extrusionOk="0">
                  <a:moveTo>
                    <a:pt x="1" y="0"/>
                  </a:moveTo>
                  <a:cubicBezTo>
                    <a:pt x="1" y="29"/>
                    <a:pt x="1" y="57"/>
                    <a:pt x="29" y="115"/>
                  </a:cubicBezTo>
                  <a:cubicBezTo>
                    <a:pt x="58" y="172"/>
                    <a:pt x="86" y="200"/>
                    <a:pt x="86" y="200"/>
                  </a:cubicBezTo>
                  <a:cubicBezTo>
                    <a:pt x="115" y="200"/>
                    <a:pt x="86" y="143"/>
                    <a:pt x="86" y="86"/>
                  </a:cubicBezTo>
                  <a:cubicBezTo>
                    <a:pt x="58" y="57"/>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5"/>
            <p:cNvSpPr/>
            <p:nvPr/>
          </p:nvSpPr>
          <p:spPr>
            <a:xfrm>
              <a:off x="1261657" y="3656118"/>
              <a:ext cx="14933" cy="13466"/>
            </a:xfrm>
            <a:custGeom>
              <a:avLst/>
              <a:gdLst/>
              <a:ahLst/>
              <a:cxnLst/>
              <a:rect l="l" t="t" r="r" b="b"/>
              <a:pathLst>
                <a:path w="173" h="156" extrusionOk="0">
                  <a:moveTo>
                    <a:pt x="146" y="0"/>
                  </a:moveTo>
                  <a:cubicBezTo>
                    <a:pt x="125" y="0"/>
                    <a:pt x="98" y="21"/>
                    <a:pt x="58" y="41"/>
                  </a:cubicBezTo>
                  <a:cubicBezTo>
                    <a:pt x="29" y="98"/>
                    <a:pt x="1" y="127"/>
                    <a:pt x="1" y="155"/>
                  </a:cubicBezTo>
                  <a:cubicBezTo>
                    <a:pt x="29" y="155"/>
                    <a:pt x="58" y="155"/>
                    <a:pt x="115" y="98"/>
                  </a:cubicBezTo>
                  <a:cubicBezTo>
                    <a:pt x="144" y="41"/>
                    <a:pt x="172" y="12"/>
                    <a:pt x="172" y="12"/>
                  </a:cubicBezTo>
                  <a:cubicBezTo>
                    <a:pt x="164" y="4"/>
                    <a:pt x="156"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5"/>
            <p:cNvSpPr/>
            <p:nvPr/>
          </p:nvSpPr>
          <p:spPr>
            <a:xfrm>
              <a:off x="1269080" y="3657154"/>
              <a:ext cx="9927" cy="17350"/>
            </a:xfrm>
            <a:custGeom>
              <a:avLst/>
              <a:gdLst/>
              <a:ahLst/>
              <a:cxnLst/>
              <a:rect l="l" t="t" r="r" b="b"/>
              <a:pathLst>
                <a:path w="115" h="201" extrusionOk="0">
                  <a:moveTo>
                    <a:pt x="86" y="0"/>
                  </a:moveTo>
                  <a:cubicBezTo>
                    <a:pt x="86" y="0"/>
                    <a:pt x="58" y="57"/>
                    <a:pt x="29" y="86"/>
                  </a:cubicBezTo>
                  <a:cubicBezTo>
                    <a:pt x="1" y="143"/>
                    <a:pt x="1" y="200"/>
                    <a:pt x="29" y="200"/>
                  </a:cubicBezTo>
                  <a:cubicBezTo>
                    <a:pt x="58" y="200"/>
                    <a:pt x="58" y="172"/>
                    <a:pt x="86" y="115"/>
                  </a:cubicBezTo>
                  <a:cubicBezTo>
                    <a:pt x="86" y="57"/>
                    <a:pt x="115" y="29"/>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5"/>
            <p:cNvSpPr/>
            <p:nvPr/>
          </p:nvSpPr>
          <p:spPr>
            <a:xfrm>
              <a:off x="1276504" y="3659571"/>
              <a:ext cx="5006" cy="17436"/>
            </a:xfrm>
            <a:custGeom>
              <a:avLst/>
              <a:gdLst/>
              <a:ahLst/>
              <a:cxnLst/>
              <a:rect l="l" t="t" r="r" b="b"/>
              <a:pathLst>
                <a:path w="58" h="202" extrusionOk="0">
                  <a:moveTo>
                    <a:pt x="29" y="1"/>
                  </a:moveTo>
                  <a:cubicBezTo>
                    <a:pt x="0" y="1"/>
                    <a:pt x="0" y="29"/>
                    <a:pt x="0" y="87"/>
                  </a:cubicBezTo>
                  <a:cubicBezTo>
                    <a:pt x="0" y="144"/>
                    <a:pt x="0" y="201"/>
                    <a:pt x="29" y="201"/>
                  </a:cubicBezTo>
                  <a:cubicBezTo>
                    <a:pt x="58" y="201"/>
                    <a:pt x="58" y="144"/>
                    <a:pt x="58" y="87"/>
                  </a:cubicBezTo>
                  <a:cubicBezTo>
                    <a:pt x="58" y="29"/>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5"/>
            <p:cNvSpPr/>
            <p:nvPr/>
          </p:nvSpPr>
          <p:spPr>
            <a:xfrm>
              <a:off x="1281424" y="3657154"/>
              <a:ext cx="14933" cy="12430"/>
            </a:xfrm>
            <a:custGeom>
              <a:avLst/>
              <a:gdLst/>
              <a:ahLst/>
              <a:cxnLst/>
              <a:rect l="l" t="t" r="r" b="b"/>
              <a:pathLst>
                <a:path w="173" h="144" extrusionOk="0">
                  <a:moveTo>
                    <a:pt x="1" y="0"/>
                  </a:moveTo>
                  <a:cubicBezTo>
                    <a:pt x="1" y="0"/>
                    <a:pt x="1" y="57"/>
                    <a:pt x="86" y="86"/>
                  </a:cubicBezTo>
                  <a:cubicBezTo>
                    <a:pt x="144" y="115"/>
                    <a:pt x="172" y="143"/>
                    <a:pt x="172" y="143"/>
                  </a:cubicBezTo>
                  <a:cubicBezTo>
                    <a:pt x="172" y="115"/>
                    <a:pt x="144" y="86"/>
                    <a:pt x="115" y="57"/>
                  </a:cubicBezTo>
                  <a:cubicBezTo>
                    <a:pt x="58" y="0"/>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5"/>
            <p:cNvSpPr/>
            <p:nvPr/>
          </p:nvSpPr>
          <p:spPr>
            <a:xfrm>
              <a:off x="1283927" y="3654651"/>
              <a:ext cx="17350" cy="6905"/>
            </a:xfrm>
            <a:custGeom>
              <a:avLst/>
              <a:gdLst/>
              <a:ahLst/>
              <a:cxnLst/>
              <a:rect l="l" t="t" r="r" b="b"/>
              <a:pathLst>
                <a:path w="201" h="80" extrusionOk="0">
                  <a:moveTo>
                    <a:pt x="0" y="1"/>
                  </a:moveTo>
                  <a:cubicBezTo>
                    <a:pt x="0" y="29"/>
                    <a:pt x="29" y="58"/>
                    <a:pt x="86" y="58"/>
                  </a:cubicBezTo>
                  <a:cubicBezTo>
                    <a:pt x="115" y="72"/>
                    <a:pt x="143" y="79"/>
                    <a:pt x="165" y="79"/>
                  </a:cubicBezTo>
                  <a:cubicBezTo>
                    <a:pt x="186" y="79"/>
                    <a:pt x="201" y="72"/>
                    <a:pt x="201" y="58"/>
                  </a:cubicBezTo>
                  <a:cubicBezTo>
                    <a:pt x="201" y="58"/>
                    <a:pt x="172" y="29"/>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5"/>
            <p:cNvSpPr/>
            <p:nvPr/>
          </p:nvSpPr>
          <p:spPr>
            <a:xfrm>
              <a:off x="1283927" y="3649731"/>
              <a:ext cx="17350" cy="4402"/>
            </a:xfrm>
            <a:custGeom>
              <a:avLst/>
              <a:gdLst/>
              <a:ahLst/>
              <a:cxnLst/>
              <a:rect l="l" t="t" r="r" b="b"/>
              <a:pathLst>
                <a:path w="201" h="51" extrusionOk="0">
                  <a:moveTo>
                    <a:pt x="115" y="0"/>
                  </a:moveTo>
                  <a:cubicBezTo>
                    <a:pt x="57" y="0"/>
                    <a:pt x="0" y="29"/>
                    <a:pt x="0" y="29"/>
                  </a:cubicBezTo>
                  <a:cubicBezTo>
                    <a:pt x="0" y="43"/>
                    <a:pt x="15" y="50"/>
                    <a:pt x="36" y="50"/>
                  </a:cubicBezTo>
                  <a:cubicBezTo>
                    <a:pt x="57" y="50"/>
                    <a:pt x="86" y="43"/>
                    <a:pt x="115" y="29"/>
                  </a:cubicBezTo>
                  <a:cubicBezTo>
                    <a:pt x="172" y="29"/>
                    <a:pt x="201"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5"/>
            <p:cNvSpPr/>
            <p:nvPr/>
          </p:nvSpPr>
          <p:spPr>
            <a:xfrm>
              <a:off x="1281424" y="3641272"/>
              <a:ext cx="17350" cy="10962"/>
            </a:xfrm>
            <a:custGeom>
              <a:avLst/>
              <a:gdLst/>
              <a:ahLst/>
              <a:cxnLst/>
              <a:rect l="l" t="t" r="r" b="b"/>
              <a:pathLst>
                <a:path w="201" h="127" extrusionOk="0">
                  <a:moveTo>
                    <a:pt x="188" y="1"/>
                  </a:moveTo>
                  <a:cubicBezTo>
                    <a:pt x="167" y="1"/>
                    <a:pt x="127" y="21"/>
                    <a:pt x="86" y="41"/>
                  </a:cubicBezTo>
                  <a:cubicBezTo>
                    <a:pt x="58" y="70"/>
                    <a:pt x="1" y="98"/>
                    <a:pt x="29" y="127"/>
                  </a:cubicBezTo>
                  <a:cubicBezTo>
                    <a:pt x="29" y="127"/>
                    <a:pt x="86" y="127"/>
                    <a:pt x="115" y="98"/>
                  </a:cubicBezTo>
                  <a:cubicBezTo>
                    <a:pt x="172" y="70"/>
                    <a:pt x="201" y="12"/>
                    <a:pt x="201" y="12"/>
                  </a:cubicBezTo>
                  <a:cubicBezTo>
                    <a:pt x="201" y="4"/>
                    <a:pt x="196" y="1"/>
                    <a:pt x="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5"/>
            <p:cNvSpPr/>
            <p:nvPr/>
          </p:nvSpPr>
          <p:spPr>
            <a:xfrm>
              <a:off x="1281424" y="3634884"/>
              <a:ext cx="12430" cy="14933"/>
            </a:xfrm>
            <a:custGeom>
              <a:avLst/>
              <a:gdLst/>
              <a:ahLst/>
              <a:cxnLst/>
              <a:rect l="l" t="t" r="r" b="b"/>
              <a:pathLst>
                <a:path w="144" h="173" extrusionOk="0">
                  <a:moveTo>
                    <a:pt x="144" y="1"/>
                  </a:moveTo>
                  <a:cubicBezTo>
                    <a:pt x="115" y="1"/>
                    <a:pt x="86" y="29"/>
                    <a:pt x="58" y="58"/>
                  </a:cubicBezTo>
                  <a:cubicBezTo>
                    <a:pt x="1" y="115"/>
                    <a:pt x="1" y="172"/>
                    <a:pt x="1" y="172"/>
                  </a:cubicBezTo>
                  <a:cubicBezTo>
                    <a:pt x="1" y="172"/>
                    <a:pt x="58" y="144"/>
                    <a:pt x="86" y="115"/>
                  </a:cubicBezTo>
                  <a:cubicBezTo>
                    <a:pt x="115" y="58"/>
                    <a:pt x="144"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5"/>
            <p:cNvSpPr/>
            <p:nvPr/>
          </p:nvSpPr>
          <p:spPr>
            <a:xfrm>
              <a:off x="1278921" y="3629964"/>
              <a:ext cx="5093" cy="19853"/>
            </a:xfrm>
            <a:custGeom>
              <a:avLst/>
              <a:gdLst/>
              <a:ahLst/>
              <a:cxnLst/>
              <a:rect l="l" t="t" r="r" b="b"/>
              <a:pathLst>
                <a:path w="59" h="230" extrusionOk="0">
                  <a:moveTo>
                    <a:pt x="58" y="0"/>
                  </a:moveTo>
                  <a:cubicBezTo>
                    <a:pt x="58" y="0"/>
                    <a:pt x="30" y="29"/>
                    <a:pt x="1" y="115"/>
                  </a:cubicBezTo>
                  <a:lnTo>
                    <a:pt x="1" y="229"/>
                  </a:lnTo>
                  <a:cubicBezTo>
                    <a:pt x="1" y="229"/>
                    <a:pt x="58" y="172"/>
                    <a:pt x="58" y="115"/>
                  </a:cubicBezTo>
                  <a:cubicBezTo>
                    <a:pt x="58" y="58"/>
                    <a:pt x="58" y="29"/>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5"/>
            <p:cNvSpPr/>
            <p:nvPr/>
          </p:nvSpPr>
          <p:spPr>
            <a:xfrm>
              <a:off x="1274001" y="3629964"/>
              <a:ext cx="5006" cy="19853"/>
            </a:xfrm>
            <a:custGeom>
              <a:avLst/>
              <a:gdLst/>
              <a:ahLst/>
              <a:cxnLst/>
              <a:rect l="l" t="t" r="r" b="b"/>
              <a:pathLst>
                <a:path w="58" h="230" extrusionOk="0">
                  <a:moveTo>
                    <a:pt x="1" y="0"/>
                  </a:moveTo>
                  <a:cubicBezTo>
                    <a:pt x="1" y="29"/>
                    <a:pt x="1" y="58"/>
                    <a:pt x="1" y="115"/>
                  </a:cubicBezTo>
                  <a:cubicBezTo>
                    <a:pt x="1" y="172"/>
                    <a:pt x="29" y="229"/>
                    <a:pt x="58" y="229"/>
                  </a:cubicBezTo>
                  <a:cubicBezTo>
                    <a:pt x="58" y="201"/>
                    <a:pt x="58" y="172"/>
                    <a:pt x="58" y="115"/>
                  </a:cubicBezTo>
                  <a:cubicBezTo>
                    <a:pt x="58" y="58"/>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5"/>
            <p:cNvSpPr/>
            <p:nvPr/>
          </p:nvSpPr>
          <p:spPr>
            <a:xfrm>
              <a:off x="1264160" y="3634884"/>
              <a:ext cx="12430" cy="14933"/>
            </a:xfrm>
            <a:custGeom>
              <a:avLst/>
              <a:gdLst/>
              <a:ahLst/>
              <a:cxnLst/>
              <a:rect l="l" t="t" r="r" b="b"/>
              <a:pathLst>
                <a:path w="144" h="173" extrusionOk="0">
                  <a:moveTo>
                    <a:pt x="29" y="1"/>
                  </a:moveTo>
                  <a:cubicBezTo>
                    <a:pt x="0" y="1"/>
                    <a:pt x="29" y="58"/>
                    <a:pt x="58" y="115"/>
                  </a:cubicBezTo>
                  <a:cubicBezTo>
                    <a:pt x="86" y="144"/>
                    <a:pt x="115" y="172"/>
                    <a:pt x="143" y="172"/>
                  </a:cubicBezTo>
                  <a:cubicBezTo>
                    <a:pt x="143" y="144"/>
                    <a:pt x="143" y="115"/>
                    <a:pt x="86" y="58"/>
                  </a:cubicBezTo>
                  <a:cubicBezTo>
                    <a:pt x="58" y="29"/>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5"/>
            <p:cNvSpPr/>
            <p:nvPr/>
          </p:nvSpPr>
          <p:spPr>
            <a:xfrm>
              <a:off x="1259240" y="3641272"/>
              <a:ext cx="14847" cy="10962"/>
            </a:xfrm>
            <a:custGeom>
              <a:avLst/>
              <a:gdLst/>
              <a:ahLst/>
              <a:cxnLst/>
              <a:rect l="l" t="t" r="r" b="b"/>
              <a:pathLst>
                <a:path w="172" h="127" extrusionOk="0">
                  <a:moveTo>
                    <a:pt x="13" y="1"/>
                  </a:moveTo>
                  <a:cubicBezTo>
                    <a:pt x="5" y="1"/>
                    <a:pt x="0" y="4"/>
                    <a:pt x="0" y="12"/>
                  </a:cubicBezTo>
                  <a:cubicBezTo>
                    <a:pt x="0" y="12"/>
                    <a:pt x="29" y="41"/>
                    <a:pt x="86" y="70"/>
                  </a:cubicBezTo>
                  <a:cubicBezTo>
                    <a:pt x="115" y="127"/>
                    <a:pt x="172" y="127"/>
                    <a:pt x="172" y="127"/>
                  </a:cubicBezTo>
                  <a:cubicBezTo>
                    <a:pt x="172" y="98"/>
                    <a:pt x="143" y="70"/>
                    <a:pt x="115" y="41"/>
                  </a:cubicBezTo>
                  <a:cubicBezTo>
                    <a:pt x="74" y="21"/>
                    <a:pt x="34"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5"/>
            <p:cNvSpPr/>
            <p:nvPr/>
          </p:nvSpPr>
          <p:spPr>
            <a:xfrm>
              <a:off x="1256737" y="3649731"/>
              <a:ext cx="17350" cy="5006"/>
            </a:xfrm>
            <a:custGeom>
              <a:avLst/>
              <a:gdLst/>
              <a:ahLst/>
              <a:cxnLst/>
              <a:rect l="l" t="t" r="r" b="b"/>
              <a:pathLst>
                <a:path w="201" h="58" extrusionOk="0">
                  <a:moveTo>
                    <a:pt x="0" y="0"/>
                  </a:moveTo>
                  <a:cubicBezTo>
                    <a:pt x="0" y="0"/>
                    <a:pt x="29" y="58"/>
                    <a:pt x="86" y="58"/>
                  </a:cubicBezTo>
                  <a:lnTo>
                    <a:pt x="201" y="58"/>
                  </a:lnTo>
                  <a:cubicBezTo>
                    <a:pt x="201" y="58"/>
                    <a:pt x="172" y="29"/>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5"/>
            <p:cNvSpPr/>
            <p:nvPr/>
          </p:nvSpPr>
          <p:spPr>
            <a:xfrm>
              <a:off x="1256737" y="3654651"/>
              <a:ext cx="17350" cy="6905"/>
            </a:xfrm>
            <a:custGeom>
              <a:avLst/>
              <a:gdLst/>
              <a:ahLst/>
              <a:cxnLst/>
              <a:rect l="l" t="t" r="r" b="b"/>
              <a:pathLst>
                <a:path w="201" h="80" extrusionOk="0">
                  <a:moveTo>
                    <a:pt x="86" y="1"/>
                  </a:moveTo>
                  <a:cubicBezTo>
                    <a:pt x="29" y="1"/>
                    <a:pt x="0" y="58"/>
                    <a:pt x="0" y="58"/>
                  </a:cubicBezTo>
                  <a:cubicBezTo>
                    <a:pt x="0" y="72"/>
                    <a:pt x="15" y="79"/>
                    <a:pt x="36" y="79"/>
                  </a:cubicBezTo>
                  <a:cubicBezTo>
                    <a:pt x="58" y="79"/>
                    <a:pt x="86" y="72"/>
                    <a:pt x="115" y="58"/>
                  </a:cubicBezTo>
                  <a:cubicBezTo>
                    <a:pt x="172" y="58"/>
                    <a:pt x="201" y="29"/>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5"/>
            <p:cNvSpPr/>
            <p:nvPr/>
          </p:nvSpPr>
          <p:spPr>
            <a:xfrm>
              <a:off x="1259240" y="3657154"/>
              <a:ext cx="17350" cy="9927"/>
            </a:xfrm>
            <a:custGeom>
              <a:avLst/>
              <a:gdLst/>
              <a:ahLst/>
              <a:cxnLst/>
              <a:rect l="l" t="t" r="r" b="b"/>
              <a:pathLst>
                <a:path w="201" h="115" extrusionOk="0">
                  <a:moveTo>
                    <a:pt x="172" y="0"/>
                  </a:moveTo>
                  <a:lnTo>
                    <a:pt x="172" y="0"/>
                  </a:lnTo>
                  <a:cubicBezTo>
                    <a:pt x="172" y="0"/>
                    <a:pt x="114" y="0"/>
                    <a:pt x="86" y="29"/>
                  </a:cubicBezTo>
                  <a:cubicBezTo>
                    <a:pt x="29" y="57"/>
                    <a:pt x="0" y="86"/>
                    <a:pt x="0" y="115"/>
                  </a:cubicBezTo>
                  <a:cubicBezTo>
                    <a:pt x="0" y="115"/>
                    <a:pt x="57" y="86"/>
                    <a:pt x="86" y="86"/>
                  </a:cubicBezTo>
                  <a:cubicBezTo>
                    <a:pt x="143" y="57"/>
                    <a:pt x="200" y="2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1264160" y="3657154"/>
              <a:ext cx="12430" cy="14847"/>
            </a:xfrm>
            <a:custGeom>
              <a:avLst/>
              <a:gdLst/>
              <a:ahLst/>
              <a:cxnLst/>
              <a:rect l="l" t="t" r="r" b="b"/>
              <a:pathLst>
                <a:path w="144" h="172" extrusionOk="0">
                  <a:moveTo>
                    <a:pt x="143" y="0"/>
                  </a:moveTo>
                  <a:cubicBezTo>
                    <a:pt x="143" y="0"/>
                    <a:pt x="86" y="29"/>
                    <a:pt x="58" y="86"/>
                  </a:cubicBezTo>
                  <a:cubicBezTo>
                    <a:pt x="29" y="115"/>
                    <a:pt x="0" y="172"/>
                    <a:pt x="0" y="172"/>
                  </a:cubicBezTo>
                  <a:cubicBezTo>
                    <a:pt x="29" y="172"/>
                    <a:pt x="58" y="143"/>
                    <a:pt x="86" y="115"/>
                  </a:cubicBezTo>
                  <a:cubicBezTo>
                    <a:pt x="143" y="57"/>
                    <a:pt x="143"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1271584" y="3658967"/>
              <a:ext cx="7423" cy="18040"/>
            </a:xfrm>
            <a:custGeom>
              <a:avLst/>
              <a:gdLst/>
              <a:ahLst/>
              <a:cxnLst/>
              <a:rect l="l" t="t" r="r" b="b"/>
              <a:pathLst>
                <a:path w="86" h="209" extrusionOk="0">
                  <a:moveTo>
                    <a:pt x="81" y="0"/>
                  </a:moveTo>
                  <a:cubicBezTo>
                    <a:pt x="67" y="0"/>
                    <a:pt x="29" y="47"/>
                    <a:pt x="29" y="94"/>
                  </a:cubicBezTo>
                  <a:cubicBezTo>
                    <a:pt x="0" y="151"/>
                    <a:pt x="29" y="208"/>
                    <a:pt x="29" y="208"/>
                  </a:cubicBezTo>
                  <a:cubicBezTo>
                    <a:pt x="29" y="208"/>
                    <a:pt x="57" y="151"/>
                    <a:pt x="86" y="94"/>
                  </a:cubicBezTo>
                  <a:lnTo>
                    <a:pt x="86" y="8"/>
                  </a:lnTo>
                  <a:cubicBezTo>
                    <a:pt x="86" y="3"/>
                    <a:pt x="84"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1278921" y="3658967"/>
              <a:ext cx="5093" cy="18040"/>
            </a:xfrm>
            <a:custGeom>
              <a:avLst/>
              <a:gdLst/>
              <a:ahLst/>
              <a:cxnLst/>
              <a:rect l="l" t="t" r="r" b="b"/>
              <a:pathLst>
                <a:path w="59" h="209" extrusionOk="0">
                  <a:moveTo>
                    <a:pt x="17" y="0"/>
                  </a:moveTo>
                  <a:cubicBezTo>
                    <a:pt x="11" y="0"/>
                    <a:pt x="6" y="3"/>
                    <a:pt x="1" y="8"/>
                  </a:cubicBezTo>
                  <a:cubicBezTo>
                    <a:pt x="1" y="8"/>
                    <a:pt x="1" y="36"/>
                    <a:pt x="1" y="94"/>
                  </a:cubicBezTo>
                  <a:cubicBezTo>
                    <a:pt x="30" y="179"/>
                    <a:pt x="30" y="208"/>
                    <a:pt x="58" y="208"/>
                  </a:cubicBezTo>
                  <a:cubicBezTo>
                    <a:pt x="58" y="208"/>
                    <a:pt x="58" y="151"/>
                    <a:pt x="58" y="94"/>
                  </a:cubicBezTo>
                  <a:cubicBezTo>
                    <a:pt x="58" y="47"/>
                    <a:pt x="39" y="0"/>
                    <a:pt x="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1278921" y="3657154"/>
              <a:ext cx="12516" cy="15537"/>
            </a:xfrm>
            <a:custGeom>
              <a:avLst/>
              <a:gdLst/>
              <a:ahLst/>
              <a:cxnLst/>
              <a:rect l="l" t="t" r="r" b="b"/>
              <a:pathLst>
                <a:path w="145" h="180" extrusionOk="0">
                  <a:moveTo>
                    <a:pt x="30" y="0"/>
                  </a:moveTo>
                  <a:lnTo>
                    <a:pt x="30" y="0"/>
                  </a:lnTo>
                  <a:cubicBezTo>
                    <a:pt x="1" y="29"/>
                    <a:pt x="30" y="57"/>
                    <a:pt x="58" y="115"/>
                  </a:cubicBezTo>
                  <a:cubicBezTo>
                    <a:pt x="81" y="138"/>
                    <a:pt x="105" y="180"/>
                    <a:pt x="128" y="180"/>
                  </a:cubicBezTo>
                  <a:cubicBezTo>
                    <a:pt x="133" y="180"/>
                    <a:pt x="139" y="177"/>
                    <a:pt x="144" y="172"/>
                  </a:cubicBezTo>
                  <a:cubicBezTo>
                    <a:pt x="144" y="172"/>
                    <a:pt x="144" y="143"/>
                    <a:pt x="115" y="86"/>
                  </a:cubicBezTo>
                  <a:cubicBezTo>
                    <a:pt x="87" y="29"/>
                    <a:pt x="30"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5"/>
            <p:cNvSpPr/>
            <p:nvPr/>
          </p:nvSpPr>
          <p:spPr>
            <a:xfrm>
              <a:off x="1283927" y="3656118"/>
              <a:ext cx="14847" cy="10962"/>
            </a:xfrm>
            <a:custGeom>
              <a:avLst/>
              <a:gdLst/>
              <a:ahLst/>
              <a:cxnLst/>
              <a:rect l="l" t="t" r="r" b="b"/>
              <a:pathLst>
                <a:path w="172" h="127" extrusionOk="0">
                  <a:moveTo>
                    <a:pt x="13" y="0"/>
                  </a:moveTo>
                  <a:cubicBezTo>
                    <a:pt x="5" y="0"/>
                    <a:pt x="0" y="4"/>
                    <a:pt x="0" y="12"/>
                  </a:cubicBezTo>
                  <a:cubicBezTo>
                    <a:pt x="0" y="12"/>
                    <a:pt x="29" y="41"/>
                    <a:pt x="57" y="69"/>
                  </a:cubicBezTo>
                  <a:cubicBezTo>
                    <a:pt x="115" y="127"/>
                    <a:pt x="172" y="127"/>
                    <a:pt x="172" y="127"/>
                  </a:cubicBezTo>
                  <a:cubicBezTo>
                    <a:pt x="172" y="98"/>
                    <a:pt x="143" y="69"/>
                    <a:pt x="86" y="41"/>
                  </a:cubicBezTo>
                  <a:cubicBezTo>
                    <a:pt x="66" y="21"/>
                    <a:pt x="31" y="0"/>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5"/>
            <p:cNvSpPr/>
            <p:nvPr/>
          </p:nvSpPr>
          <p:spPr>
            <a:xfrm>
              <a:off x="1283927" y="3654651"/>
              <a:ext cx="17350" cy="2590"/>
            </a:xfrm>
            <a:custGeom>
              <a:avLst/>
              <a:gdLst/>
              <a:ahLst/>
              <a:cxnLst/>
              <a:rect l="l" t="t" r="r" b="b"/>
              <a:pathLst>
                <a:path w="201" h="30" extrusionOk="0">
                  <a:moveTo>
                    <a:pt x="0" y="1"/>
                  </a:moveTo>
                  <a:cubicBezTo>
                    <a:pt x="0" y="1"/>
                    <a:pt x="29" y="29"/>
                    <a:pt x="86" y="29"/>
                  </a:cubicBezTo>
                  <a:lnTo>
                    <a:pt x="201" y="29"/>
                  </a:lnTo>
                  <a:cubicBezTo>
                    <a:pt x="201" y="29"/>
                    <a:pt x="172"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5"/>
            <p:cNvSpPr/>
            <p:nvPr/>
          </p:nvSpPr>
          <p:spPr>
            <a:xfrm>
              <a:off x="1283927" y="3647228"/>
              <a:ext cx="17350" cy="6129"/>
            </a:xfrm>
            <a:custGeom>
              <a:avLst/>
              <a:gdLst/>
              <a:ahLst/>
              <a:cxnLst/>
              <a:rect l="l" t="t" r="r" b="b"/>
              <a:pathLst>
                <a:path w="201" h="71" extrusionOk="0">
                  <a:moveTo>
                    <a:pt x="86" y="1"/>
                  </a:moveTo>
                  <a:cubicBezTo>
                    <a:pt x="29" y="1"/>
                    <a:pt x="0" y="58"/>
                    <a:pt x="0" y="58"/>
                  </a:cubicBezTo>
                  <a:cubicBezTo>
                    <a:pt x="0" y="67"/>
                    <a:pt x="7" y="71"/>
                    <a:pt x="17" y="71"/>
                  </a:cubicBezTo>
                  <a:cubicBezTo>
                    <a:pt x="38" y="71"/>
                    <a:pt x="77" y="58"/>
                    <a:pt x="115" y="58"/>
                  </a:cubicBezTo>
                  <a:cubicBezTo>
                    <a:pt x="172" y="58"/>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5"/>
            <p:cNvSpPr/>
            <p:nvPr/>
          </p:nvSpPr>
          <p:spPr>
            <a:xfrm>
              <a:off x="1281424" y="3638769"/>
              <a:ext cx="14933" cy="12084"/>
            </a:xfrm>
            <a:custGeom>
              <a:avLst/>
              <a:gdLst/>
              <a:ahLst/>
              <a:cxnLst/>
              <a:rect l="l" t="t" r="r" b="b"/>
              <a:pathLst>
                <a:path w="173" h="140" extrusionOk="0">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44" y="41"/>
                    <a:pt x="172" y="13"/>
                    <a:pt x="172" y="13"/>
                  </a:cubicBezTo>
                  <a:cubicBezTo>
                    <a:pt x="172" y="4"/>
                    <a:pt x="16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5"/>
            <p:cNvSpPr/>
            <p:nvPr/>
          </p:nvSpPr>
          <p:spPr>
            <a:xfrm>
              <a:off x="1281424" y="3632381"/>
              <a:ext cx="10013" cy="17436"/>
            </a:xfrm>
            <a:custGeom>
              <a:avLst/>
              <a:gdLst/>
              <a:ahLst/>
              <a:cxnLst/>
              <a:rect l="l" t="t" r="r" b="b"/>
              <a:pathLst>
                <a:path w="116" h="202" extrusionOk="0">
                  <a:moveTo>
                    <a:pt x="86" y="1"/>
                  </a:moveTo>
                  <a:cubicBezTo>
                    <a:pt x="86" y="1"/>
                    <a:pt x="58" y="30"/>
                    <a:pt x="29" y="87"/>
                  </a:cubicBezTo>
                  <a:cubicBezTo>
                    <a:pt x="1" y="144"/>
                    <a:pt x="1" y="201"/>
                    <a:pt x="1" y="201"/>
                  </a:cubicBezTo>
                  <a:cubicBezTo>
                    <a:pt x="1" y="201"/>
                    <a:pt x="58" y="173"/>
                    <a:pt x="58" y="115"/>
                  </a:cubicBezTo>
                  <a:cubicBezTo>
                    <a:pt x="86" y="58"/>
                    <a:pt x="115" y="30"/>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5"/>
            <p:cNvSpPr/>
            <p:nvPr/>
          </p:nvSpPr>
          <p:spPr>
            <a:xfrm>
              <a:off x="1276504" y="3629964"/>
              <a:ext cx="5006" cy="19853"/>
            </a:xfrm>
            <a:custGeom>
              <a:avLst/>
              <a:gdLst/>
              <a:ahLst/>
              <a:cxnLst/>
              <a:rect l="l" t="t" r="r" b="b"/>
              <a:pathLst>
                <a:path w="58" h="230" extrusionOk="0">
                  <a:moveTo>
                    <a:pt x="58" y="0"/>
                  </a:moveTo>
                  <a:cubicBezTo>
                    <a:pt x="29" y="0"/>
                    <a:pt x="0" y="29"/>
                    <a:pt x="0" y="115"/>
                  </a:cubicBezTo>
                  <a:cubicBezTo>
                    <a:pt x="0" y="172"/>
                    <a:pt x="0" y="229"/>
                    <a:pt x="29" y="229"/>
                  </a:cubicBezTo>
                  <a:cubicBezTo>
                    <a:pt x="58" y="229"/>
                    <a:pt x="58" y="172"/>
                    <a:pt x="58" y="115"/>
                  </a:cubicBezTo>
                  <a:cubicBezTo>
                    <a:pt x="58" y="58"/>
                    <a:pt x="58"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5"/>
            <p:cNvSpPr/>
            <p:nvPr/>
          </p:nvSpPr>
          <p:spPr>
            <a:xfrm>
              <a:off x="1269080" y="3632381"/>
              <a:ext cx="9927" cy="17436"/>
            </a:xfrm>
            <a:custGeom>
              <a:avLst/>
              <a:gdLst/>
              <a:ahLst/>
              <a:cxnLst/>
              <a:rect l="l" t="t" r="r" b="b"/>
              <a:pathLst>
                <a:path w="115" h="202" extrusionOk="0">
                  <a:moveTo>
                    <a:pt x="29" y="1"/>
                  </a:moveTo>
                  <a:cubicBezTo>
                    <a:pt x="29" y="1"/>
                    <a:pt x="1" y="58"/>
                    <a:pt x="29" y="115"/>
                  </a:cubicBezTo>
                  <a:cubicBezTo>
                    <a:pt x="58" y="173"/>
                    <a:pt x="86" y="201"/>
                    <a:pt x="86" y="201"/>
                  </a:cubicBezTo>
                  <a:cubicBezTo>
                    <a:pt x="115" y="201"/>
                    <a:pt x="86" y="144"/>
                    <a:pt x="86" y="87"/>
                  </a:cubicBezTo>
                  <a:cubicBezTo>
                    <a:pt x="86" y="30"/>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5"/>
            <p:cNvSpPr/>
            <p:nvPr/>
          </p:nvSpPr>
          <p:spPr>
            <a:xfrm>
              <a:off x="1261657" y="3637388"/>
              <a:ext cx="14933" cy="13379"/>
            </a:xfrm>
            <a:custGeom>
              <a:avLst/>
              <a:gdLst/>
              <a:ahLst/>
              <a:cxnLst/>
              <a:rect l="l" t="t" r="r" b="b"/>
              <a:pathLst>
                <a:path w="173" h="155" extrusionOk="0">
                  <a:moveTo>
                    <a:pt x="29" y="0"/>
                  </a:moveTo>
                  <a:cubicBezTo>
                    <a:pt x="1" y="0"/>
                    <a:pt x="29" y="57"/>
                    <a:pt x="58" y="86"/>
                  </a:cubicBezTo>
                  <a:cubicBezTo>
                    <a:pt x="100" y="128"/>
                    <a:pt x="126" y="155"/>
                    <a:pt x="149" y="155"/>
                  </a:cubicBezTo>
                  <a:cubicBezTo>
                    <a:pt x="157" y="155"/>
                    <a:pt x="165" y="151"/>
                    <a:pt x="172" y="143"/>
                  </a:cubicBezTo>
                  <a:cubicBezTo>
                    <a:pt x="172" y="143"/>
                    <a:pt x="172" y="86"/>
                    <a:pt x="115" y="57"/>
                  </a:cubicBezTo>
                  <a:cubicBezTo>
                    <a:pt x="58"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5"/>
            <p:cNvSpPr/>
            <p:nvPr/>
          </p:nvSpPr>
          <p:spPr>
            <a:xfrm>
              <a:off x="1256737" y="3642912"/>
              <a:ext cx="17350" cy="8718"/>
            </a:xfrm>
            <a:custGeom>
              <a:avLst/>
              <a:gdLst/>
              <a:ahLst/>
              <a:cxnLst/>
              <a:rect l="l" t="t" r="r" b="b"/>
              <a:pathLst>
                <a:path w="201" h="101" extrusionOk="0">
                  <a:moveTo>
                    <a:pt x="47" y="1"/>
                  </a:moveTo>
                  <a:cubicBezTo>
                    <a:pt x="29" y="1"/>
                    <a:pt x="15" y="8"/>
                    <a:pt x="0" y="22"/>
                  </a:cubicBezTo>
                  <a:cubicBezTo>
                    <a:pt x="0" y="51"/>
                    <a:pt x="58" y="79"/>
                    <a:pt x="86" y="79"/>
                  </a:cubicBezTo>
                  <a:cubicBezTo>
                    <a:pt x="115" y="94"/>
                    <a:pt x="144" y="101"/>
                    <a:pt x="165" y="101"/>
                  </a:cubicBezTo>
                  <a:cubicBezTo>
                    <a:pt x="186" y="101"/>
                    <a:pt x="201" y="94"/>
                    <a:pt x="201" y="79"/>
                  </a:cubicBezTo>
                  <a:cubicBezTo>
                    <a:pt x="201" y="51"/>
                    <a:pt x="172" y="51"/>
                    <a:pt x="115" y="22"/>
                  </a:cubicBezTo>
                  <a:cubicBezTo>
                    <a:pt x="86" y="8"/>
                    <a:pt x="65" y="1"/>
                    <a:pt x="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5"/>
            <p:cNvSpPr/>
            <p:nvPr/>
          </p:nvSpPr>
          <p:spPr>
            <a:xfrm>
              <a:off x="1256737" y="3652148"/>
              <a:ext cx="17350" cy="5093"/>
            </a:xfrm>
            <a:custGeom>
              <a:avLst/>
              <a:gdLst/>
              <a:ahLst/>
              <a:cxnLst/>
              <a:rect l="l" t="t" r="r" b="b"/>
              <a:pathLst>
                <a:path w="201" h="59" extrusionOk="0">
                  <a:moveTo>
                    <a:pt x="86" y="1"/>
                  </a:moveTo>
                  <a:cubicBezTo>
                    <a:pt x="29" y="1"/>
                    <a:pt x="0" y="1"/>
                    <a:pt x="0" y="30"/>
                  </a:cubicBezTo>
                  <a:cubicBezTo>
                    <a:pt x="0" y="58"/>
                    <a:pt x="29" y="58"/>
                    <a:pt x="86" y="58"/>
                  </a:cubicBezTo>
                  <a:cubicBezTo>
                    <a:pt x="144" y="58"/>
                    <a:pt x="201" y="30"/>
                    <a:pt x="201" y="30"/>
                  </a:cubicBezTo>
                  <a:cubicBezTo>
                    <a:pt x="201" y="1"/>
                    <a:pt x="144"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1271584" y="3646192"/>
              <a:ext cx="14847" cy="14501"/>
            </a:xfrm>
            <a:custGeom>
              <a:avLst/>
              <a:gdLst/>
              <a:ahLst/>
              <a:cxnLst/>
              <a:rect l="l" t="t" r="r" b="b"/>
              <a:pathLst>
                <a:path w="172" h="168" extrusionOk="0">
                  <a:moveTo>
                    <a:pt x="88" y="1"/>
                  </a:moveTo>
                  <a:cubicBezTo>
                    <a:pt x="77" y="1"/>
                    <a:pt x="66" y="4"/>
                    <a:pt x="57" y="13"/>
                  </a:cubicBezTo>
                  <a:cubicBezTo>
                    <a:pt x="0" y="13"/>
                    <a:pt x="0" y="70"/>
                    <a:pt x="29" y="127"/>
                  </a:cubicBezTo>
                  <a:cubicBezTo>
                    <a:pt x="29" y="147"/>
                    <a:pt x="57" y="168"/>
                    <a:pt x="94" y="168"/>
                  </a:cubicBezTo>
                  <a:cubicBezTo>
                    <a:pt x="110" y="168"/>
                    <a:pt x="126" y="164"/>
                    <a:pt x="143" y="156"/>
                  </a:cubicBezTo>
                  <a:cubicBezTo>
                    <a:pt x="172" y="127"/>
                    <a:pt x="172" y="70"/>
                    <a:pt x="172" y="41"/>
                  </a:cubicBezTo>
                  <a:cubicBezTo>
                    <a:pt x="152" y="21"/>
                    <a:pt x="117" y="1"/>
                    <a:pt x="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5"/>
            <p:cNvSpPr/>
            <p:nvPr/>
          </p:nvSpPr>
          <p:spPr>
            <a:xfrm>
              <a:off x="1276504" y="3646192"/>
              <a:ext cx="9927" cy="13466"/>
            </a:xfrm>
            <a:custGeom>
              <a:avLst/>
              <a:gdLst/>
              <a:ahLst/>
              <a:cxnLst/>
              <a:rect l="l" t="t" r="r" b="b"/>
              <a:pathLst>
                <a:path w="115" h="156" extrusionOk="0">
                  <a:moveTo>
                    <a:pt x="31" y="1"/>
                  </a:moveTo>
                  <a:cubicBezTo>
                    <a:pt x="20" y="1"/>
                    <a:pt x="9" y="4"/>
                    <a:pt x="0" y="13"/>
                  </a:cubicBezTo>
                  <a:cubicBezTo>
                    <a:pt x="0" y="13"/>
                    <a:pt x="29" y="13"/>
                    <a:pt x="29" y="41"/>
                  </a:cubicBezTo>
                  <a:cubicBezTo>
                    <a:pt x="58" y="99"/>
                    <a:pt x="58" y="127"/>
                    <a:pt x="0" y="156"/>
                  </a:cubicBezTo>
                  <a:lnTo>
                    <a:pt x="58" y="156"/>
                  </a:lnTo>
                  <a:cubicBezTo>
                    <a:pt x="115" y="127"/>
                    <a:pt x="115" y="70"/>
                    <a:pt x="86" y="41"/>
                  </a:cubicBezTo>
                  <a:cubicBezTo>
                    <a:pt x="86" y="21"/>
                    <a:pt x="58"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5"/>
            <p:cNvSpPr/>
            <p:nvPr/>
          </p:nvSpPr>
          <p:spPr>
            <a:xfrm>
              <a:off x="1293767" y="3378005"/>
              <a:ext cx="14933" cy="24773"/>
            </a:xfrm>
            <a:custGeom>
              <a:avLst/>
              <a:gdLst/>
              <a:ahLst/>
              <a:cxnLst/>
              <a:rect l="l" t="t" r="r" b="b"/>
              <a:pathLst>
                <a:path w="173" h="287" extrusionOk="0">
                  <a:moveTo>
                    <a:pt x="29" y="0"/>
                  </a:moveTo>
                  <a:cubicBezTo>
                    <a:pt x="1" y="29"/>
                    <a:pt x="29" y="86"/>
                    <a:pt x="58" y="172"/>
                  </a:cubicBezTo>
                  <a:cubicBezTo>
                    <a:pt x="87" y="258"/>
                    <a:pt x="115" y="286"/>
                    <a:pt x="144" y="286"/>
                  </a:cubicBezTo>
                  <a:cubicBezTo>
                    <a:pt x="172" y="286"/>
                    <a:pt x="144" y="201"/>
                    <a:pt x="115" y="143"/>
                  </a:cubicBezTo>
                  <a:cubicBezTo>
                    <a:pt x="87" y="57"/>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1266577" y="3376969"/>
              <a:ext cx="22356" cy="19076"/>
            </a:xfrm>
            <a:custGeom>
              <a:avLst/>
              <a:gdLst/>
              <a:ahLst/>
              <a:cxnLst/>
              <a:rect l="l" t="t" r="r" b="b"/>
              <a:pathLst>
                <a:path w="259" h="221" extrusionOk="0">
                  <a:moveTo>
                    <a:pt x="219" y="1"/>
                  </a:moveTo>
                  <a:cubicBezTo>
                    <a:pt x="199" y="1"/>
                    <a:pt x="157" y="28"/>
                    <a:pt x="115" y="69"/>
                  </a:cubicBezTo>
                  <a:cubicBezTo>
                    <a:pt x="30" y="127"/>
                    <a:pt x="1" y="184"/>
                    <a:pt x="1" y="213"/>
                  </a:cubicBezTo>
                  <a:cubicBezTo>
                    <a:pt x="6" y="218"/>
                    <a:pt x="12" y="220"/>
                    <a:pt x="19" y="220"/>
                  </a:cubicBezTo>
                  <a:cubicBezTo>
                    <a:pt x="51" y="220"/>
                    <a:pt x="97" y="173"/>
                    <a:pt x="144" y="127"/>
                  </a:cubicBezTo>
                  <a:cubicBezTo>
                    <a:pt x="230" y="69"/>
                    <a:pt x="258" y="12"/>
                    <a:pt x="230" y="12"/>
                  </a:cubicBezTo>
                  <a:cubicBezTo>
                    <a:pt x="230" y="5"/>
                    <a:pt x="226" y="1"/>
                    <a:pt x="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a:off x="1278921" y="3378005"/>
              <a:ext cx="12516" cy="25377"/>
            </a:xfrm>
            <a:custGeom>
              <a:avLst/>
              <a:gdLst/>
              <a:ahLst/>
              <a:cxnLst/>
              <a:rect l="l" t="t" r="r" b="b"/>
              <a:pathLst>
                <a:path w="145" h="294" extrusionOk="0">
                  <a:moveTo>
                    <a:pt x="115" y="0"/>
                  </a:moveTo>
                  <a:cubicBezTo>
                    <a:pt x="115" y="0"/>
                    <a:pt x="58" y="57"/>
                    <a:pt x="30" y="143"/>
                  </a:cubicBezTo>
                  <a:cubicBezTo>
                    <a:pt x="1" y="229"/>
                    <a:pt x="1" y="286"/>
                    <a:pt x="1" y="286"/>
                  </a:cubicBezTo>
                  <a:cubicBezTo>
                    <a:pt x="6" y="291"/>
                    <a:pt x="11" y="294"/>
                    <a:pt x="16" y="294"/>
                  </a:cubicBezTo>
                  <a:cubicBezTo>
                    <a:pt x="41" y="294"/>
                    <a:pt x="68" y="243"/>
                    <a:pt x="115" y="172"/>
                  </a:cubicBezTo>
                  <a:cubicBezTo>
                    <a:pt x="144" y="86"/>
                    <a:pt x="144" y="29"/>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5"/>
            <p:cNvSpPr/>
            <p:nvPr/>
          </p:nvSpPr>
          <p:spPr>
            <a:xfrm>
              <a:off x="1288847" y="3380422"/>
              <a:ext cx="7510" cy="24773"/>
            </a:xfrm>
            <a:custGeom>
              <a:avLst/>
              <a:gdLst/>
              <a:ahLst/>
              <a:cxnLst/>
              <a:rect l="l" t="t" r="r" b="b"/>
              <a:pathLst>
                <a:path w="87" h="287" extrusionOk="0">
                  <a:moveTo>
                    <a:pt x="29" y="1"/>
                  </a:moveTo>
                  <a:cubicBezTo>
                    <a:pt x="0" y="1"/>
                    <a:pt x="0" y="58"/>
                    <a:pt x="0" y="144"/>
                  </a:cubicBezTo>
                  <a:cubicBezTo>
                    <a:pt x="0" y="230"/>
                    <a:pt x="29" y="287"/>
                    <a:pt x="29" y="287"/>
                  </a:cubicBezTo>
                  <a:cubicBezTo>
                    <a:pt x="58" y="287"/>
                    <a:pt x="86" y="230"/>
                    <a:pt x="86" y="144"/>
                  </a:cubicBezTo>
                  <a:cubicBezTo>
                    <a:pt x="86" y="58"/>
                    <a:pt x="86"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1296270" y="3376969"/>
              <a:ext cx="22270" cy="18386"/>
            </a:xfrm>
            <a:custGeom>
              <a:avLst/>
              <a:gdLst/>
              <a:ahLst/>
              <a:cxnLst/>
              <a:rect l="l" t="t" r="r" b="b"/>
              <a:pathLst>
                <a:path w="258" h="213" extrusionOk="0">
                  <a:moveTo>
                    <a:pt x="41" y="1"/>
                  </a:moveTo>
                  <a:cubicBezTo>
                    <a:pt x="33" y="1"/>
                    <a:pt x="29" y="5"/>
                    <a:pt x="29" y="12"/>
                  </a:cubicBezTo>
                  <a:cubicBezTo>
                    <a:pt x="0" y="12"/>
                    <a:pt x="58" y="69"/>
                    <a:pt x="115" y="127"/>
                  </a:cubicBezTo>
                  <a:cubicBezTo>
                    <a:pt x="172" y="184"/>
                    <a:pt x="229" y="213"/>
                    <a:pt x="229" y="213"/>
                  </a:cubicBezTo>
                  <a:cubicBezTo>
                    <a:pt x="258" y="184"/>
                    <a:pt x="229" y="127"/>
                    <a:pt x="172" y="69"/>
                  </a:cubicBezTo>
                  <a:cubicBezTo>
                    <a:pt x="109" y="28"/>
                    <a:pt x="62"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a:off x="1298687" y="3373689"/>
              <a:ext cx="27276" cy="11135"/>
            </a:xfrm>
            <a:custGeom>
              <a:avLst/>
              <a:gdLst/>
              <a:ahLst/>
              <a:cxnLst/>
              <a:rect l="l" t="t" r="r" b="b"/>
              <a:pathLst>
                <a:path w="316" h="129" extrusionOk="0">
                  <a:moveTo>
                    <a:pt x="55" y="0"/>
                  </a:moveTo>
                  <a:cubicBezTo>
                    <a:pt x="22" y="0"/>
                    <a:pt x="1" y="7"/>
                    <a:pt x="1" y="22"/>
                  </a:cubicBezTo>
                  <a:cubicBezTo>
                    <a:pt x="1" y="50"/>
                    <a:pt x="58" y="79"/>
                    <a:pt x="144" y="107"/>
                  </a:cubicBezTo>
                  <a:cubicBezTo>
                    <a:pt x="187" y="122"/>
                    <a:pt x="223" y="129"/>
                    <a:pt x="248" y="129"/>
                  </a:cubicBezTo>
                  <a:cubicBezTo>
                    <a:pt x="273" y="129"/>
                    <a:pt x="287" y="122"/>
                    <a:pt x="287" y="107"/>
                  </a:cubicBezTo>
                  <a:cubicBezTo>
                    <a:pt x="316" y="79"/>
                    <a:pt x="230" y="50"/>
                    <a:pt x="173" y="22"/>
                  </a:cubicBezTo>
                  <a:cubicBezTo>
                    <a:pt x="130" y="7"/>
                    <a:pt x="87" y="0"/>
                    <a:pt x="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5"/>
            <p:cNvSpPr/>
            <p:nvPr/>
          </p:nvSpPr>
          <p:spPr>
            <a:xfrm>
              <a:off x="1298687" y="3366956"/>
              <a:ext cx="27276" cy="7164"/>
            </a:xfrm>
            <a:custGeom>
              <a:avLst/>
              <a:gdLst/>
              <a:ahLst/>
              <a:cxnLst/>
              <a:rect l="l" t="t" r="r" b="b"/>
              <a:pathLst>
                <a:path w="316" h="83" extrusionOk="0">
                  <a:moveTo>
                    <a:pt x="227" y="1"/>
                  </a:moveTo>
                  <a:cubicBezTo>
                    <a:pt x="201" y="1"/>
                    <a:pt x="173" y="4"/>
                    <a:pt x="144" y="14"/>
                  </a:cubicBezTo>
                  <a:cubicBezTo>
                    <a:pt x="58" y="14"/>
                    <a:pt x="1" y="42"/>
                    <a:pt x="1" y="42"/>
                  </a:cubicBezTo>
                  <a:cubicBezTo>
                    <a:pt x="1" y="63"/>
                    <a:pt x="44" y="83"/>
                    <a:pt x="99" y="83"/>
                  </a:cubicBezTo>
                  <a:cubicBezTo>
                    <a:pt x="122" y="83"/>
                    <a:pt x="148" y="79"/>
                    <a:pt x="173" y="71"/>
                  </a:cubicBezTo>
                  <a:cubicBezTo>
                    <a:pt x="259"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5"/>
            <p:cNvSpPr/>
            <p:nvPr/>
          </p:nvSpPr>
          <p:spPr>
            <a:xfrm>
              <a:off x="1298687" y="3354699"/>
              <a:ext cx="24859" cy="14501"/>
            </a:xfrm>
            <a:custGeom>
              <a:avLst/>
              <a:gdLst/>
              <a:ahLst/>
              <a:cxnLst/>
              <a:rect l="l" t="t" r="r" b="b"/>
              <a:pathLst>
                <a:path w="288" h="168" extrusionOk="0">
                  <a:moveTo>
                    <a:pt x="239" y="1"/>
                  </a:moveTo>
                  <a:cubicBezTo>
                    <a:pt x="211" y="1"/>
                    <a:pt x="156" y="21"/>
                    <a:pt x="115" y="41"/>
                  </a:cubicBezTo>
                  <a:cubicBezTo>
                    <a:pt x="30" y="98"/>
                    <a:pt x="1" y="156"/>
                    <a:pt x="1" y="156"/>
                  </a:cubicBezTo>
                  <a:cubicBezTo>
                    <a:pt x="1" y="164"/>
                    <a:pt x="8" y="168"/>
                    <a:pt x="20" y="168"/>
                  </a:cubicBezTo>
                  <a:cubicBezTo>
                    <a:pt x="49" y="168"/>
                    <a:pt x="104" y="147"/>
                    <a:pt x="144" y="127"/>
                  </a:cubicBezTo>
                  <a:cubicBezTo>
                    <a:pt x="230" y="70"/>
                    <a:pt x="287" y="41"/>
                    <a:pt x="259" y="13"/>
                  </a:cubicBezTo>
                  <a:cubicBezTo>
                    <a:pt x="259" y="4"/>
                    <a:pt x="251" y="1"/>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5"/>
            <p:cNvSpPr/>
            <p:nvPr/>
          </p:nvSpPr>
          <p:spPr>
            <a:xfrm>
              <a:off x="1293767" y="3345895"/>
              <a:ext cx="19853" cy="22270"/>
            </a:xfrm>
            <a:custGeom>
              <a:avLst/>
              <a:gdLst/>
              <a:ahLst/>
              <a:cxnLst/>
              <a:rect l="l" t="t" r="r" b="b"/>
              <a:pathLst>
                <a:path w="230" h="258" extrusionOk="0">
                  <a:moveTo>
                    <a:pt x="201" y="0"/>
                  </a:moveTo>
                  <a:cubicBezTo>
                    <a:pt x="201" y="0"/>
                    <a:pt x="144" y="29"/>
                    <a:pt x="87" y="115"/>
                  </a:cubicBezTo>
                  <a:cubicBezTo>
                    <a:pt x="29" y="172"/>
                    <a:pt x="1" y="229"/>
                    <a:pt x="29" y="258"/>
                  </a:cubicBezTo>
                  <a:cubicBezTo>
                    <a:pt x="58" y="258"/>
                    <a:pt x="115" y="229"/>
                    <a:pt x="144" y="143"/>
                  </a:cubicBezTo>
                  <a:cubicBezTo>
                    <a:pt x="201" y="86"/>
                    <a:pt x="230"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5"/>
            <p:cNvSpPr/>
            <p:nvPr/>
          </p:nvSpPr>
          <p:spPr>
            <a:xfrm>
              <a:off x="1291350" y="3338472"/>
              <a:ext cx="9927" cy="27276"/>
            </a:xfrm>
            <a:custGeom>
              <a:avLst/>
              <a:gdLst/>
              <a:ahLst/>
              <a:cxnLst/>
              <a:rect l="l" t="t" r="r" b="b"/>
              <a:pathLst>
                <a:path w="115" h="316" extrusionOk="0">
                  <a:moveTo>
                    <a:pt x="86" y="0"/>
                  </a:moveTo>
                  <a:cubicBezTo>
                    <a:pt x="86" y="0"/>
                    <a:pt x="29" y="86"/>
                    <a:pt x="29" y="143"/>
                  </a:cubicBezTo>
                  <a:cubicBezTo>
                    <a:pt x="0" y="229"/>
                    <a:pt x="0" y="315"/>
                    <a:pt x="29" y="315"/>
                  </a:cubicBezTo>
                  <a:cubicBezTo>
                    <a:pt x="57" y="315"/>
                    <a:pt x="86" y="258"/>
                    <a:pt x="86" y="172"/>
                  </a:cubicBezTo>
                  <a:cubicBezTo>
                    <a:pt x="115" y="86"/>
                    <a:pt x="115" y="29"/>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5"/>
            <p:cNvSpPr/>
            <p:nvPr/>
          </p:nvSpPr>
          <p:spPr>
            <a:xfrm>
              <a:off x="1283927" y="3338472"/>
              <a:ext cx="9927" cy="27276"/>
            </a:xfrm>
            <a:custGeom>
              <a:avLst/>
              <a:gdLst/>
              <a:ahLst/>
              <a:cxnLst/>
              <a:rect l="l" t="t" r="r" b="b"/>
              <a:pathLst>
                <a:path w="115" h="316" extrusionOk="0">
                  <a:moveTo>
                    <a:pt x="0" y="0"/>
                  </a:moveTo>
                  <a:cubicBezTo>
                    <a:pt x="0" y="29"/>
                    <a:pt x="0" y="86"/>
                    <a:pt x="29" y="172"/>
                  </a:cubicBezTo>
                  <a:cubicBezTo>
                    <a:pt x="29" y="258"/>
                    <a:pt x="57" y="315"/>
                    <a:pt x="86" y="315"/>
                  </a:cubicBezTo>
                  <a:cubicBezTo>
                    <a:pt x="86" y="315"/>
                    <a:pt x="115" y="229"/>
                    <a:pt x="86" y="143"/>
                  </a:cubicBezTo>
                  <a:cubicBezTo>
                    <a:pt x="57" y="86"/>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5"/>
            <p:cNvSpPr/>
            <p:nvPr/>
          </p:nvSpPr>
          <p:spPr>
            <a:xfrm>
              <a:off x="1271584" y="3345205"/>
              <a:ext cx="17350" cy="21148"/>
            </a:xfrm>
            <a:custGeom>
              <a:avLst/>
              <a:gdLst/>
              <a:ahLst/>
              <a:cxnLst/>
              <a:rect l="l" t="t" r="r" b="b"/>
              <a:pathLst>
                <a:path w="201" h="245" extrusionOk="0">
                  <a:moveTo>
                    <a:pt x="34" y="1"/>
                  </a:moveTo>
                  <a:cubicBezTo>
                    <a:pt x="31" y="1"/>
                    <a:pt x="29" y="3"/>
                    <a:pt x="29" y="8"/>
                  </a:cubicBezTo>
                  <a:cubicBezTo>
                    <a:pt x="0" y="8"/>
                    <a:pt x="29" y="65"/>
                    <a:pt x="57" y="151"/>
                  </a:cubicBezTo>
                  <a:cubicBezTo>
                    <a:pt x="104" y="198"/>
                    <a:pt x="151" y="245"/>
                    <a:pt x="182" y="245"/>
                  </a:cubicBezTo>
                  <a:cubicBezTo>
                    <a:pt x="189" y="245"/>
                    <a:pt x="195" y="242"/>
                    <a:pt x="200" y="237"/>
                  </a:cubicBezTo>
                  <a:cubicBezTo>
                    <a:pt x="200" y="237"/>
                    <a:pt x="200" y="180"/>
                    <a:pt x="143" y="94"/>
                  </a:cubicBezTo>
                  <a:cubicBezTo>
                    <a:pt x="96" y="47"/>
                    <a:pt x="50"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5"/>
            <p:cNvSpPr/>
            <p:nvPr/>
          </p:nvSpPr>
          <p:spPr>
            <a:xfrm>
              <a:off x="1261657" y="3354699"/>
              <a:ext cx="24773" cy="14501"/>
            </a:xfrm>
            <a:custGeom>
              <a:avLst/>
              <a:gdLst/>
              <a:ahLst/>
              <a:cxnLst/>
              <a:rect l="l" t="t" r="r" b="b"/>
              <a:pathLst>
                <a:path w="287" h="168" extrusionOk="0">
                  <a:moveTo>
                    <a:pt x="48" y="1"/>
                  </a:moveTo>
                  <a:cubicBezTo>
                    <a:pt x="37" y="1"/>
                    <a:pt x="29" y="4"/>
                    <a:pt x="29" y="13"/>
                  </a:cubicBezTo>
                  <a:cubicBezTo>
                    <a:pt x="1" y="13"/>
                    <a:pt x="58" y="70"/>
                    <a:pt x="144" y="127"/>
                  </a:cubicBezTo>
                  <a:cubicBezTo>
                    <a:pt x="184" y="147"/>
                    <a:pt x="239" y="168"/>
                    <a:pt x="268" y="168"/>
                  </a:cubicBezTo>
                  <a:cubicBezTo>
                    <a:pt x="279" y="168"/>
                    <a:pt x="287" y="164"/>
                    <a:pt x="287" y="156"/>
                  </a:cubicBezTo>
                  <a:cubicBezTo>
                    <a:pt x="287" y="156"/>
                    <a:pt x="230" y="98"/>
                    <a:pt x="172" y="41"/>
                  </a:cubicBezTo>
                  <a:cubicBezTo>
                    <a:pt x="132" y="21"/>
                    <a:pt x="77"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5"/>
            <p:cNvSpPr/>
            <p:nvPr/>
          </p:nvSpPr>
          <p:spPr>
            <a:xfrm>
              <a:off x="1259240" y="3365662"/>
              <a:ext cx="27190" cy="7423"/>
            </a:xfrm>
            <a:custGeom>
              <a:avLst/>
              <a:gdLst/>
              <a:ahLst/>
              <a:cxnLst/>
              <a:rect l="l" t="t" r="r" b="b"/>
              <a:pathLst>
                <a:path w="315" h="86" extrusionOk="0">
                  <a:moveTo>
                    <a:pt x="143" y="0"/>
                  </a:moveTo>
                  <a:cubicBezTo>
                    <a:pt x="57" y="0"/>
                    <a:pt x="0" y="0"/>
                    <a:pt x="0" y="29"/>
                  </a:cubicBezTo>
                  <a:cubicBezTo>
                    <a:pt x="0" y="57"/>
                    <a:pt x="57" y="86"/>
                    <a:pt x="143" y="86"/>
                  </a:cubicBezTo>
                  <a:cubicBezTo>
                    <a:pt x="229" y="86"/>
                    <a:pt x="286" y="86"/>
                    <a:pt x="315" y="57"/>
                  </a:cubicBezTo>
                  <a:cubicBezTo>
                    <a:pt x="315" y="57"/>
                    <a:pt x="229"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5"/>
            <p:cNvSpPr/>
            <p:nvPr/>
          </p:nvSpPr>
          <p:spPr>
            <a:xfrm>
              <a:off x="1259240" y="3373689"/>
              <a:ext cx="27190" cy="8718"/>
            </a:xfrm>
            <a:custGeom>
              <a:avLst/>
              <a:gdLst/>
              <a:ahLst/>
              <a:cxnLst/>
              <a:rect l="l" t="t" r="r" b="b"/>
              <a:pathLst>
                <a:path w="315" h="101" extrusionOk="0">
                  <a:moveTo>
                    <a:pt x="250" y="0"/>
                  </a:moveTo>
                  <a:cubicBezTo>
                    <a:pt x="222" y="0"/>
                    <a:pt x="186" y="7"/>
                    <a:pt x="143" y="22"/>
                  </a:cubicBezTo>
                  <a:cubicBezTo>
                    <a:pt x="57" y="22"/>
                    <a:pt x="0" y="79"/>
                    <a:pt x="0" y="79"/>
                  </a:cubicBezTo>
                  <a:cubicBezTo>
                    <a:pt x="14" y="93"/>
                    <a:pt x="36" y="100"/>
                    <a:pt x="64" y="100"/>
                  </a:cubicBezTo>
                  <a:cubicBezTo>
                    <a:pt x="93" y="100"/>
                    <a:pt x="129" y="93"/>
                    <a:pt x="172" y="79"/>
                  </a:cubicBezTo>
                  <a:cubicBezTo>
                    <a:pt x="258" y="79"/>
                    <a:pt x="315" y="22"/>
                    <a:pt x="315" y="22"/>
                  </a:cubicBezTo>
                  <a:cubicBezTo>
                    <a:pt x="301" y="7"/>
                    <a:pt x="279" y="0"/>
                    <a:pt x="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5"/>
            <p:cNvSpPr/>
            <p:nvPr/>
          </p:nvSpPr>
          <p:spPr>
            <a:xfrm>
              <a:off x="1259240" y="3358843"/>
              <a:ext cx="27190" cy="11825"/>
            </a:xfrm>
            <a:custGeom>
              <a:avLst/>
              <a:gdLst/>
              <a:ahLst/>
              <a:cxnLst/>
              <a:rect l="l" t="t" r="r" b="b"/>
              <a:pathLst>
                <a:path w="315" h="137" extrusionOk="0">
                  <a:moveTo>
                    <a:pt x="68" y="0"/>
                  </a:moveTo>
                  <a:cubicBezTo>
                    <a:pt x="43" y="0"/>
                    <a:pt x="29" y="8"/>
                    <a:pt x="29" y="22"/>
                  </a:cubicBezTo>
                  <a:cubicBezTo>
                    <a:pt x="0" y="79"/>
                    <a:pt x="86" y="79"/>
                    <a:pt x="143" y="108"/>
                  </a:cubicBezTo>
                  <a:cubicBezTo>
                    <a:pt x="229" y="136"/>
                    <a:pt x="315" y="136"/>
                    <a:pt x="315" y="136"/>
                  </a:cubicBezTo>
                  <a:cubicBezTo>
                    <a:pt x="315" y="108"/>
                    <a:pt x="258" y="79"/>
                    <a:pt x="172" y="22"/>
                  </a:cubicBezTo>
                  <a:cubicBezTo>
                    <a:pt x="129" y="8"/>
                    <a:pt x="93" y="0"/>
                    <a:pt x="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5"/>
            <p:cNvSpPr/>
            <p:nvPr/>
          </p:nvSpPr>
          <p:spPr>
            <a:xfrm>
              <a:off x="1281424" y="3361432"/>
              <a:ext cx="17954" cy="17695"/>
            </a:xfrm>
            <a:custGeom>
              <a:avLst/>
              <a:gdLst/>
              <a:ahLst/>
              <a:cxnLst/>
              <a:rect l="l" t="t" r="r" b="b"/>
              <a:pathLst>
                <a:path w="208" h="205" extrusionOk="0">
                  <a:moveTo>
                    <a:pt x="135" y="1"/>
                  </a:moveTo>
                  <a:cubicBezTo>
                    <a:pt x="123" y="1"/>
                    <a:pt x="107" y="7"/>
                    <a:pt x="86" y="20"/>
                  </a:cubicBezTo>
                  <a:cubicBezTo>
                    <a:pt x="29" y="49"/>
                    <a:pt x="1" y="106"/>
                    <a:pt x="29" y="164"/>
                  </a:cubicBezTo>
                  <a:cubicBezTo>
                    <a:pt x="44" y="193"/>
                    <a:pt x="60" y="205"/>
                    <a:pt x="76" y="205"/>
                  </a:cubicBezTo>
                  <a:cubicBezTo>
                    <a:pt x="143" y="205"/>
                    <a:pt x="207" y="1"/>
                    <a:pt x="1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5"/>
            <p:cNvSpPr/>
            <p:nvPr/>
          </p:nvSpPr>
          <p:spPr>
            <a:xfrm>
              <a:off x="1286344" y="3362209"/>
              <a:ext cx="14933" cy="20198"/>
            </a:xfrm>
            <a:custGeom>
              <a:avLst/>
              <a:gdLst/>
              <a:ahLst/>
              <a:cxnLst/>
              <a:rect l="l" t="t" r="r" b="b"/>
              <a:pathLst>
                <a:path w="173" h="234" extrusionOk="0">
                  <a:moveTo>
                    <a:pt x="46" y="0"/>
                  </a:moveTo>
                  <a:cubicBezTo>
                    <a:pt x="32" y="0"/>
                    <a:pt x="16" y="4"/>
                    <a:pt x="1" y="11"/>
                  </a:cubicBezTo>
                  <a:cubicBezTo>
                    <a:pt x="87" y="40"/>
                    <a:pt x="115" y="183"/>
                    <a:pt x="29" y="212"/>
                  </a:cubicBezTo>
                  <a:cubicBezTo>
                    <a:pt x="44" y="226"/>
                    <a:pt x="58" y="233"/>
                    <a:pt x="69" y="233"/>
                  </a:cubicBezTo>
                  <a:cubicBezTo>
                    <a:pt x="80" y="233"/>
                    <a:pt x="87" y="226"/>
                    <a:pt x="87" y="212"/>
                  </a:cubicBezTo>
                  <a:cubicBezTo>
                    <a:pt x="173" y="183"/>
                    <a:pt x="173" y="126"/>
                    <a:pt x="144" y="69"/>
                  </a:cubicBezTo>
                  <a:cubicBezTo>
                    <a:pt x="123" y="27"/>
                    <a:pt x="87"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5"/>
            <p:cNvSpPr/>
            <p:nvPr/>
          </p:nvSpPr>
          <p:spPr>
            <a:xfrm>
              <a:off x="3460237" y="1876003"/>
              <a:ext cx="274317" cy="247127"/>
            </a:xfrm>
            <a:custGeom>
              <a:avLst/>
              <a:gdLst/>
              <a:ahLst/>
              <a:cxnLst/>
              <a:rect l="l" t="t" r="r" b="b"/>
              <a:pathLst>
                <a:path w="3178" h="2863" extrusionOk="0">
                  <a:moveTo>
                    <a:pt x="3149" y="2720"/>
                  </a:moveTo>
                  <a:cubicBezTo>
                    <a:pt x="3149" y="2720"/>
                    <a:pt x="3177" y="1890"/>
                    <a:pt x="1890" y="945"/>
                  </a:cubicBezTo>
                  <a:cubicBezTo>
                    <a:pt x="573" y="1"/>
                    <a:pt x="287" y="2433"/>
                    <a:pt x="287" y="2433"/>
                  </a:cubicBezTo>
                  <a:cubicBezTo>
                    <a:pt x="287" y="2433"/>
                    <a:pt x="1" y="2863"/>
                    <a:pt x="3149" y="272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5"/>
            <p:cNvSpPr/>
            <p:nvPr/>
          </p:nvSpPr>
          <p:spPr>
            <a:xfrm>
              <a:off x="3466797" y="1952566"/>
              <a:ext cx="265254" cy="160723"/>
            </a:xfrm>
            <a:custGeom>
              <a:avLst/>
              <a:gdLst/>
              <a:ahLst/>
              <a:cxnLst/>
              <a:rect l="l" t="t" r="r" b="b"/>
              <a:pathLst>
                <a:path w="3073" h="1862" extrusionOk="0">
                  <a:moveTo>
                    <a:pt x="841" y="1"/>
                  </a:moveTo>
                  <a:lnTo>
                    <a:pt x="841" y="1"/>
                  </a:lnTo>
                  <a:cubicBezTo>
                    <a:pt x="354" y="430"/>
                    <a:pt x="211" y="1546"/>
                    <a:pt x="211" y="1546"/>
                  </a:cubicBezTo>
                  <a:cubicBezTo>
                    <a:pt x="211" y="1546"/>
                    <a:pt x="1" y="1862"/>
                    <a:pt x="1923" y="1862"/>
                  </a:cubicBezTo>
                  <a:cubicBezTo>
                    <a:pt x="2243" y="1862"/>
                    <a:pt x="2623" y="1853"/>
                    <a:pt x="3073" y="1833"/>
                  </a:cubicBezTo>
                  <a:cubicBezTo>
                    <a:pt x="3073" y="1747"/>
                    <a:pt x="3044" y="1689"/>
                    <a:pt x="3044" y="1632"/>
                  </a:cubicBezTo>
                  <a:cubicBezTo>
                    <a:pt x="2679" y="1646"/>
                    <a:pt x="2364" y="1653"/>
                    <a:pt x="2092" y="1653"/>
                  </a:cubicBezTo>
                  <a:cubicBezTo>
                    <a:pt x="185" y="1653"/>
                    <a:pt x="383" y="1346"/>
                    <a:pt x="383" y="1346"/>
                  </a:cubicBezTo>
                  <a:cubicBezTo>
                    <a:pt x="440" y="859"/>
                    <a:pt x="583" y="430"/>
                    <a:pt x="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5"/>
            <p:cNvSpPr/>
            <p:nvPr/>
          </p:nvSpPr>
          <p:spPr>
            <a:xfrm>
              <a:off x="3675166" y="1883426"/>
              <a:ext cx="239704" cy="234784"/>
            </a:xfrm>
            <a:custGeom>
              <a:avLst/>
              <a:gdLst/>
              <a:ahLst/>
              <a:cxnLst/>
              <a:rect l="l" t="t" r="r" b="b"/>
              <a:pathLst>
                <a:path w="2777" h="2720" extrusionOk="0">
                  <a:moveTo>
                    <a:pt x="716" y="2605"/>
                  </a:moveTo>
                  <a:cubicBezTo>
                    <a:pt x="716" y="2605"/>
                    <a:pt x="1" y="1689"/>
                    <a:pt x="144" y="745"/>
                  </a:cubicBezTo>
                  <a:cubicBezTo>
                    <a:pt x="144" y="745"/>
                    <a:pt x="258" y="258"/>
                    <a:pt x="659" y="201"/>
                  </a:cubicBezTo>
                  <a:cubicBezTo>
                    <a:pt x="859" y="144"/>
                    <a:pt x="1060" y="115"/>
                    <a:pt x="1260" y="58"/>
                  </a:cubicBezTo>
                  <a:cubicBezTo>
                    <a:pt x="1489" y="1"/>
                    <a:pt x="1775" y="1"/>
                    <a:pt x="2004" y="86"/>
                  </a:cubicBezTo>
                  <a:cubicBezTo>
                    <a:pt x="2090" y="115"/>
                    <a:pt x="2176" y="144"/>
                    <a:pt x="2262" y="172"/>
                  </a:cubicBezTo>
                  <a:cubicBezTo>
                    <a:pt x="2462" y="201"/>
                    <a:pt x="2777" y="315"/>
                    <a:pt x="2576" y="573"/>
                  </a:cubicBezTo>
                  <a:cubicBezTo>
                    <a:pt x="2033" y="1031"/>
                    <a:pt x="1603" y="1575"/>
                    <a:pt x="1288" y="2176"/>
                  </a:cubicBezTo>
                  <a:lnTo>
                    <a:pt x="859" y="27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5"/>
            <p:cNvSpPr/>
            <p:nvPr/>
          </p:nvSpPr>
          <p:spPr>
            <a:xfrm>
              <a:off x="3731963" y="1900690"/>
              <a:ext cx="180490" cy="217520"/>
            </a:xfrm>
            <a:custGeom>
              <a:avLst/>
              <a:gdLst/>
              <a:ahLst/>
              <a:cxnLst/>
              <a:rect l="l" t="t" r="r" b="b"/>
              <a:pathLst>
                <a:path w="2091" h="2520" extrusionOk="0">
                  <a:moveTo>
                    <a:pt x="1689" y="1"/>
                  </a:moveTo>
                  <a:lnTo>
                    <a:pt x="1689" y="1"/>
                  </a:lnTo>
                  <a:cubicBezTo>
                    <a:pt x="1775" y="58"/>
                    <a:pt x="1775" y="144"/>
                    <a:pt x="1689" y="258"/>
                  </a:cubicBezTo>
                  <a:cubicBezTo>
                    <a:pt x="1146" y="688"/>
                    <a:pt x="716" y="1231"/>
                    <a:pt x="402" y="1861"/>
                  </a:cubicBezTo>
                  <a:lnTo>
                    <a:pt x="1" y="2348"/>
                  </a:lnTo>
                  <a:lnTo>
                    <a:pt x="58" y="2405"/>
                  </a:lnTo>
                  <a:lnTo>
                    <a:pt x="201" y="2519"/>
                  </a:lnTo>
                  <a:lnTo>
                    <a:pt x="630" y="1976"/>
                  </a:lnTo>
                  <a:cubicBezTo>
                    <a:pt x="945" y="1375"/>
                    <a:pt x="1375" y="831"/>
                    <a:pt x="1918" y="373"/>
                  </a:cubicBezTo>
                  <a:cubicBezTo>
                    <a:pt x="2090" y="173"/>
                    <a:pt x="1890" y="29"/>
                    <a:pt x="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5"/>
            <p:cNvSpPr/>
            <p:nvPr/>
          </p:nvSpPr>
          <p:spPr>
            <a:xfrm>
              <a:off x="3746810" y="2019289"/>
              <a:ext cx="286660" cy="215017"/>
            </a:xfrm>
            <a:custGeom>
              <a:avLst/>
              <a:gdLst/>
              <a:ahLst/>
              <a:cxnLst/>
              <a:rect l="l" t="t" r="r" b="b"/>
              <a:pathLst>
                <a:path w="3321" h="2491" extrusionOk="0">
                  <a:moveTo>
                    <a:pt x="630" y="1718"/>
                  </a:moveTo>
                  <a:cubicBezTo>
                    <a:pt x="630" y="1718"/>
                    <a:pt x="2147" y="2490"/>
                    <a:pt x="2748" y="2204"/>
                  </a:cubicBezTo>
                  <a:cubicBezTo>
                    <a:pt x="3320" y="1918"/>
                    <a:pt x="2891" y="201"/>
                    <a:pt x="2004" y="115"/>
                  </a:cubicBezTo>
                  <a:cubicBezTo>
                    <a:pt x="1145" y="1"/>
                    <a:pt x="344" y="430"/>
                    <a:pt x="1" y="12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5"/>
            <p:cNvSpPr/>
            <p:nvPr/>
          </p:nvSpPr>
          <p:spPr>
            <a:xfrm>
              <a:off x="3746810" y="2110699"/>
              <a:ext cx="261974" cy="104358"/>
            </a:xfrm>
            <a:custGeom>
              <a:avLst/>
              <a:gdLst/>
              <a:ahLst/>
              <a:cxnLst/>
              <a:rect l="l" t="t" r="r" b="b"/>
              <a:pathLst>
                <a:path w="3035" h="1209" extrusionOk="0">
                  <a:moveTo>
                    <a:pt x="86" y="1"/>
                  </a:moveTo>
                  <a:lnTo>
                    <a:pt x="1" y="144"/>
                  </a:lnTo>
                  <a:lnTo>
                    <a:pt x="630" y="659"/>
                  </a:lnTo>
                  <a:cubicBezTo>
                    <a:pt x="630" y="659"/>
                    <a:pt x="1710" y="1209"/>
                    <a:pt x="2408" y="1209"/>
                  </a:cubicBezTo>
                  <a:cubicBezTo>
                    <a:pt x="2538" y="1209"/>
                    <a:pt x="2654" y="1190"/>
                    <a:pt x="2748" y="1145"/>
                  </a:cubicBezTo>
                  <a:cubicBezTo>
                    <a:pt x="2948" y="1059"/>
                    <a:pt x="3034" y="773"/>
                    <a:pt x="3006" y="430"/>
                  </a:cubicBezTo>
                  <a:lnTo>
                    <a:pt x="3006" y="430"/>
                  </a:lnTo>
                  <a:cubicBezTo>
                    <a:pt x="3006" y="630"/>
                    <a:pt x="2920" y="830"/>
                    <a:pt x="2748" y="945"/>
                  </a:cubicBezTo>
                  <a:cubicBezTo>
                    <a:pt x="2659" y="983"/>
                    <a:pt x="2551" y="999"/>
                    <a:pt x="2430" y="999"/>
                  </a:cubicBezTo>
                  <a:cubicBezTo>
                    <a:pt x="1732" y="999"/>
                    <a:pt x="630" y="458"/>
                    <a:pt x="630" y="458"/>
                  </a:cubicBezTo>
                  <a:lnTo>
                    <a:pt x="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5"/>
            <p:cNvSpPr/>
            <p:nvPr/>
          </p:nvSpPr>
          <p:spPr>
            <a:xfrm>
              <a:off x="3630713" y="2120539"/>
              <a:ext cx="239704" cy="274317"/>
            </a:xfrm>
            <a:custGeom>
              <a:avLst/>
              <a:gdLst/>
              <a:ahLst/>
              <a:cxnLst/>
              <a:rect l="l" t="t" r="r" b="b"/>
              <a:pathLst>
                <a:path w="2777" h="3178" extrusionOk="0">
                  <a:moveTo>
                    <a:pt x="1231" y="30"/>
                  </a:moveTo>
                  <a:cubicBezTo>
                    <a:pt x="1231" y="30"/>
                    <a:pt x="0" y="1031"/>
                    <a:pt x="487" y="2205"/>
                  </a:cubicBezTo>
                  <a:cubicBezTo>
                    <a:pt x="716" y="2863"/>
                    <a:pt x="1489" y="3178"/>
                    <a:pt x="2118" y="2892"/>
                  </a:cubicBezTo>
                  <a:cubicBezTo>
                    <a:pt x="2462" y="2634"/>
                    <a:pt x="2691" y="2262"/>
                    <a:pt x="2748" y="1861"/>
                  </a:cubicBezTo>
                  <a:cubicBezTo>
                    <a:pt x="2777" y="1718"/>
                    <a:pt x="2719" y="1575"/>
                    <a:pt x="2633" y="1432"/>
                  </a:cubicBezTo>
                  <a:cubicBezTo>
                    <a:pt x="2462" y="1174"/>
                    <a:pt x="2118" y="659"/>
                    <a:pt x="1975" y="373"/>
                  </a:cubicBezTo>
                  <a:cubicBezTo>
                    <a:pt x="1803" y="115"/>
                    <a:pt x="1517" y="1"/>
                    <a:pt x="1231"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5"/>
            <p:cNvSpPr/>
            <p:nvPr/>
          </p:nvSpPr>
          <p:spPr>
            <a:xfrm>
              <a:off x="3638137" y="2127962"/>
              <a:ext cx="200170" cy="251357"/>
            </a:xfrm>
            <a:custGeom>
              <a:avLst/>
              <a:gdLst/>
              <a:ahLst/>
              <a:cxnLst/>
              <a:rect l="l" t="t" r="r" b="b"/>
              <a:pathLst>
                <a:path w="2319" h="2912" extrusionOk="0">
                  <a:moveTo>
                    <a:pt x="1088" y="1"/>
                  </a:moveTo>
                  <a:cubicBezTo>
                    <a:pt x="830" y="230"/>
                    <a:pt x="0" y="1117"/>
                    <a:pt x="401" y="2119"/>
                  </a:cubicBezTo>
                  <a:cubicBezTo>
                    <a:pt x="572" y="2611"/>
                    <a:pt x="1048" y="2912"/>
                    <a:pt x="1541" y="2912"/>
                  </a:cubicBezTo>
                  <a:cubicBezTo>
                    <a:pt x="1706" y="2912"/>
                    <a:pt x="1874" y="2878"/>
                    <a:pt x="2032" y="2806"/>
                  </a:cubicBezTo>
                  <a:cubicBezTo>
                    <a:pt x="2118" y="2720"/>
                    <a:pt x="2233" y="2634"/>
                    <a:pt x="2318" y="2548"/>
                  </a:cubicBezTo>
                  <a:lnTo>
                    <a:pt x="2318" y="2548"/>
                  </a:lnTo>
                  <a:cubicBezTo>
                    <a:pt x="2290" y="2577"/>
                    <a:pt x="2233" y="2605"/>
                    <a:pt x="2204" y="2634"/>
                  </a:cubicBezTo>
                  <a:cubicBezTo>
                    <a:pt x="2046" y="2706"/>
                    <a:pt x="1878" y="2740"/>
                    <a:pt x="1712" y="2740"/>
                  </a:cubicBezTo>
                  <a:cubicBezTo>
                    <a:pt x="1220" y="2740"/>
                    <a:pt x="744" y="2440"/>
                    <a:pt x="573" y="1947"/>
                  </a:cubicBezTo>
                  <a:cubicBezTo>
                    <a:pt x="229" y="1117"/>
                    <a:pt x="744" y="373"/>
                    <a:pt x="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5"/>
            <p:cNvSpPr/>
            <p:nvPr/>
          </p:nvSpPr>
          <p:spPr>
            <a:xfrm>
              <a:off x="3470164" y="2061326"/>
              <a:ext cx="261887" cy="239704"/>
            </a:xfrm>
            <a:custGeom>
              <a:avLst/>
              <a:gdLst/>
              <a:ahLst/>
              <a:cxnLst/>
              <a:rect l="l" t="t" r="r" b="b"/>
              <a:pathLst>
                <a:path w="3034" h="2777" extrusionOk="0">
                  <a:moveTo>
                    <a:pt x="3034" y="658"/>
                  </a:moveTo>
                  <a:cubicBezTo>
                    <a:pt x="3034" y="658"/>
                    <a:pt x="1403" y="0"/>
                    <a:pt x="458" y="830"/>
                  </a:cubicBezTo>
                  <a:cubicBezTo>
                    <a:pt x="115" y="1116"/>
                    <a:pt x="0" y="1574"/>
                    <a:pt x="115" y="2003"/>
                  </a:cubicBezTo>
                  <a:cubicBezTo>
                    <a:pt x="229" y="2318"/>
                    <a:pt x="515" y="2633"/>
                    <a:pt x="1174" y="2690"/>
                  </a:cubicBezTo>
                  <a:cubicBezTo>
                    <a:pt x="2547" y="2776"/>
                    <a:pt x="2118" y="1231"/>
                    <a:pt x="3034" y="6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5"/>
            <p:cNvSpPr/>
            <p:nvPr/>
          </p:nvSpPr>
          <p:spPr>
            <a:xfrm>
              <a:off x="3470164" y="2096716"/>
              <a:ext cx="261887" cy="186964"/>
            </a:xfrm>
            <a:custGeom>
              <a:avLst/>
              <a:gdLst/>
              <a:ahLst/>
              <a:cxnLst/>
              <a:rect l="l" t="t" r="r" b="b"/>
              <a:pathLst>
                <a:path w="3034" h="2166" extrusionOk="0">
                  <a:moveTo>
                    <a:pt x="1728" y="1"/>
                  </a:moveTo>
                  <a:cubicBezTo>
                    <a:pt x="1291" y="1"/>
                    <a:pt x="823" y="99"/>
                    <a:pt x="458" y="420"/>
                  </a:cubicBezTo>
                  <a:cubicBezTo>
                    <a:pt x="115" y="706"/>
                    <a:pt x="0" y="1164"/>
                    <a:pt x="115" y="1593"/>
                  </a:cubicBezTo>
                  <a:cubicBezTo>
                    <a:pt x="201" y="1851"/>
                    <a:pt x="401" y="2051"/>
                    <a:pt x="658" y="2166"/>
                  </a:cubicBezTo>
                  <a:cubicBezTo>
                    <a:pt x="515" y="2051"/>
                    <a:pt x="401" y="1880"/>
                    <a:pt x="344" y="1737"/>
                  </a:cubicBezTo>
                  <a:cubicBezTo>
                    <a:pt x="201" y="1307"/>
                    <a:pt x="344" y="849"/>
                    <a:pt x="658" y="563"/>
                  </a:cubicBezTo>
                  <a:cubicBezTo>
                    <a:pt x="1037" y="230"/>
                    <a:pt x="1519" y="129"/>
                    <a:pt x="1966" y="129"/>
                  </a:cubicBezTo>
                  <a:cubicBezTo>
                    <a:pt x="2364" y="129"/>
                    <a:pt x="2734" y="210"/>
                    <a:pt x="2977" y="277"/>
                  </a:cubicBezTo>
                  <a:lnTo>
                    <a:pt x="3034" y="248"/>
                  </a:lnTo>
                  <a:cubicBezTo>
                    <a:pt x="3034" y="248"/>
                    <a:pt x="2420" y="1"/>
                    <a:pt x="1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5"/>
            <p:cNvSpPr/>
            <p:nvPr/>
          </p:nvSpPr>
          <p:spPr>
            <a:xfrm>
              <a:off x="3640553" y="2036553"/>
              <a:ext cx="173067" cy="153300"/>
            </a:xfrm>
            <a:custGeom>
              <a:avLst/>
              <a:gdLst/>
              <a:ahLst/>
              <a:cxnLst/>
              <a:rect l="l" t="t" r="r" b="b"/>
              <a:pathLst>
                <a:path w="2005" h="1776" extrusionOk="0">
                  <a:moveTo>
                    <a:pt x="1174" y="1"/>
                  </a:moveTo>
                  <a:cubicBezTo>
                    <a:pt x="1174" y="1"/>
                    <a:pt x="774" y="58"/>
                    <a:pt x="945" y="659"/>
                  </a:cubicBezTo>
                  <a:cubicBezTo>
                    <a:pt x="945" y="659"/>
                    <a:pt x="688" y="58"/>
                    <a:pt x="344" y="459"/>
                  </a:cubicBezTo>
                  <a:cubicBezTo>
                    <a:pt x="1" y="860"/>
                    <a:pt x="745" y="917"/>
                    <a:pt x="745" y="917"/>
                  </a:cubicBezTo>
                  <a:cubicBezTo>
                    <a:pt x="745" y="917"/>
                    <a:pt x="287" y="917"/>
                    <a:pt x="316" y="1146"/>
                  </a:cubicBezTo>
                  <a:cubicBezTo>
                    <a:pt x="344" y="1375"/>
                    <a:pt x="688" y="1575"/>
                    <a:pt x="1031" y="1031"/>
                  </a:cubicBezTo>
                  <a:cubicBezTo>
                    <a:pt x="1031" y="1031"/>
                    <a:pt x="688" y="1518"/>
                    <a:pt x="1117" y="1632"/>
                  </a:cubicBezTo>
                  <a:cubicBezTo>
                    <a:pt x="1546" y="1775"/>
                    <a:pt x="1489" y="1146"/>
                    <a:pt x="1260" y="917"/>
                  </a:cubicBezTo>
                  <a:cubicBezTo>
                    <a:pt x="1260" y="917"/>
                    <a:pt x="1518" y="1260"/>
                    <a:pt x="1747" y="1003"/>
                  </a:cubicBezTo>
                  <a:cubicBezTo>
                    <a:pt x="2004" y="745"/>
                    <a:pt x="1747" y="373"/>
                    <a:pt x="1403" y="602"/>
                  </a:cubicBezTo>
                  <a:cubicBezTo>
                    <a:pt x="1403" y="602"/>
                    <a:pt x="1546" y="115"/>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5"/>
            <p:cNvSpPr/>
            <p:nvPr/>
          </p:nvSpPr>
          <p:spPr>
            <a:xfrm>
              <a:off x="3647977" y="2064260"/>
              <a:ext cx="69313" cy="51445"/>
            </a:xfrm>
            <a:custGeom>
              <a:avLst/>
              <a:gdLst/>
              <a:ahLst/>
              <a:cxnLst/>
              <a:rect l="l" t="t" r="r" b="b"/>
              <a:pathLst>
                <a:path w="803" h="596" extrusionOk="0">
                  <a:moveTo>
                    <a:pt x="485" y="1"/>
                  </a:moveTo>
                  <a:cubicBezTo>
                    <a:pt x="415" y="1"/>
                    <a:pt x="338" y="38"/>
                    <a:pt x="258" y="138"/>
                  </a:cubicBezTo>
                  <a:cubicBezTo>
                    <a:pt x="1" y="424"/>
                    <a:pt x="459" y="567"/>
                    <a:pt x="602" y="596"/>
                  </a:cubicBezTo>
                  <a:lnTo>
                    <a:pt x="688" y="596"/>
                  </a:lnTo>
                  <a:cubicBezTo>
                    <a:pt x="688" y="596"/>
                    <a:pt x="58" y="539"/>
                    <a:pt x="344" y="195"/>
                  </a:cubicBezTo>
                  <a:cubicBezTo>
                    <a:pt x="421" y="96"/>
                    <a:pt x="489" y="61"/>
                    <a:pt x="551" y="61"/>
                  </a:cubicBezTo>
                  <a:cubicBezTo>
                    <a:pt x="650" y="61"/>
                    <a:pt x="732" y="153"/>
                    <a:pt x="802" y="224"/>
                  </a:cubicBezTo>
                  <a:cubicBezTo>
                    <a:pt x="728" y="130"/>
                    <a:pt x="617"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5"/>
            <p:cNvSpPr/>
            <p:nvPr/>
          </p:nvSpPr>
          <p:spPr>
            <a:xfrm>
              <a:off x="3667743" y="2115619"/>
              <a:ext cx="61890" cy="39361"/>
            </a:xfrm>
            <a:custGeom>
              <a:avLst/>
              <a:gdLst/>
              <a:ahLst/>
              <a:cxnLst/>
              <a:rect l="l" t="t" r="r" b="b"/>
              <a:pathLst>
                <a:path w="717" h="456" extrusionOk="0">
                  <a:moveTo>
                    <a:pt x="716" y="115"/>
                  </a:moveTo>
                  <a:cubicBezTo>
                    <a:pt x="705" y="126"/>
                    <a:pt x="698" y="138"/>
                    <a:pt x="692" y="149"/>
                  </a:cubicBezTo>
                  <a:lnTo>
                    <a:pt x="692" y="149"/>
                  </a:lnTo>
                  <a:cubicBezTo>
                    <a:pt x="700" y="138"/>
                    <a:pt x="708" y="127"/>
                    <a:pt x="716" y="115"/>
                  </a:cubicBezTo>
                  <a:close/>
                  <a:moveTo>
                    <a:pt x="287" y="1"/>
                  </a:moveTo>
                  <a:lnTo>
                    <a:pt x="287" y="1"/>
                  </a:lnTo>
                  <a:cubicBezTo>
                    <a:pt x="172" y="29"/>
                    <a:pt x="1" y="87"/>
                    <a:pt x="1" y="230"/>
                  </a:cubicBezTo>
                  <a:cubicBezTo>
                    <a:pt x="17" y="343"/>
                    <a:pt x="124" y="456"/>
                    <a:pt x="271" y="456"/>
                  </a:cubicBezTo>
                  <a:cubicBezTo>
                    <a:pt x="385" y="456"/>
                    <a:pt x="522" y="388"/>
                    <a:pt x="659" y="201"/>
                  </a:cubicBezTo>
                  <a:cubicBezTo>
                    <a:pt x="676" y="184"/>
                    <a:pt x="683" y="166"/>
                    <a:pt x="692" y="149"/>
                  </a:cubicBezTo>
                  <a:lnTo>
                    <a:pt x="692" y="149"/>
                  </a:lnTo>
                  <a:cubicBezTo>
                    <a:pt x="557" y="332"/>
                    <a:pt x="429" y="396"/>
                    <a:pt x="325" y="396"/>
                  </a:cubicBezTo>
                  <a:cubicBezTo>
                    <a:pt x="194" y="396"/>
                    <a:pt x="102" y="294"/>
                    <a:pt x="87" y="201"/>
                  </a:cubicBezTo>
                  <a:cubicBezTo>
                    <a:pt x="87" y="87"/>
                    <a:pt x="201" y="29"/>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5"/>
            <p:cNvSpPr/>
            <p:nvPr/>
          </p:nvSpPr>
          <p:spPr>
            <a:xfrm>
              <a:off x="3717462" y="2118122"/>
              <a:ext cx="52913" cy="61372"/>
            </a:xfrm>
            <a:custGeom>
              <a:avLst/>
              <a:gdLst/>
              <a:ahLst/>
              <a:cxnLst/>
              <a:rect l="l" t="t" r="r" b="b"/>
              <a:pathLst>
                <a:path w="613" h="711" extrusionOk="0">
                  <a:moveTo>
                    <a:pt x="54" y="258"/>
                  </a:moveTo>
                  <a:cubicBezTo>
                    <a:pt x="29" y="300"/>
                    <a:pt x="19" y="345"/>
                    <a:pt x="21" y="388"/>
                  </a:cubicBezTo>
                  <a:lnTo>
                    <a:pt x="21" y="388"/>
                  </a:lnTo>
                  <a:cubicBezTo>
                    <a:pt x="28" y="345"/>
                    <a:pt x="40" y="300"/>
                    <a:pt x="54" y="258"/>
                  </a:cubicBezTo>
                  <a:close/>
                  <a:moveTo>
                    <a:pt x="341" y="0"/>
                  </a:moveTo>
                  <a:cubicBezTo>
                    <a:pt x="495" y="181"/>
                    <a:pt x="580" y="618"/>
                    <a:pt x="323" y="618"/>
                  </a:cubicBezTo>
                  <a:cubicBezTo>
                    <a:pt x="295" y="618"/>
                    <a:pt x="263" y="613"/>
                    <a:pt x="226" y="601"/>
                  </a:cubicBezTo>
                  <a:cubicBezTo>
                    <a:pt x="105" y="581"/>
                    <a:pt x="27" y="490"/>
                    <a:pt x="21" y="388"/>
                  </a:cubicBezTo>
                  <a:lnTo>
                    <a:pt x="21" y="388"/>
                  </a:lnTo>
                  <a:cubicBezTo>
                    <a:pt x="0" y="520"/>
                    <a:pt x="32" y="644"/>
                    <a:pt x="226" y="687"/>
                  </a:cubicBezTo>
                  <a:cubicBezTo>
                    <a:pt x="271" y="703"/>
                    <a:pt x="311" y="711"/>
                    <a:pt x="345" y="711"/>
                  </a:cubicBezTo>
                  <a:cubicBezTo>
                    <a:pt x="612" y="711"/>
                    <a:pt x="550" y="257"/>
                    <a:pt x="398" y="29"/>
                  </a:cubicBezTo>
                  <a:cubicBezTo>
                    <a:pt x="398" y="29"/>
                    <a:pt x="36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5"/>
            <p:cNvSpPr/>
            <p:nvPr/>
          </p:nvSpPr>
          <p:spPr>
            <a:xfrm>
              <a:off x="3712801" y="2034136"/>
              <a:ext cx="96158" cy="96762"/>
            </a:xfrm>
            <a:custGeom>
              <a:avLst/>
              <a:gdLst/>
              <a:ahLst/>
              <a:cxnLst/>
              <a:rect l="l" t="t" r="r" b="b"/>
              <a:pathLst>
                <a:path w="1114" h="1121" extrusionOk="0">
                  <a:moveTo>
                    <a:pt x="77" y="526"/>
                  </a:moveTo>
                  <a:lnTo>
                    <a:pt x="77" y="526"/>
                  </a:lnTo>
                  <a:cubicBezTo>
                    <a:pt x="82" y="574"/>
                    <a:pt x="92" y="628"/>
                    <a:pt x="108" y="687"/>
                  </a:cubicBezTo>
                  <a:cubicBezTo>
                    <a:pt x="108" y="687"/>
                    <a:pt x="108" y="659"/>
                    <a:pt x="108" y="659"/>
                  </a:cubicBezTo>
                  <a:cubicBezTo>
                    <a:pt x="94" y="611"/>
                    <a:pt x="84" y="567"/>
                    <a:pt x="77" y="526"/>
                  </a:cubicBezTo>
                  <a:close/>
                  <a:moveTo>
                    <a:pt x="337" y="0"/>
                  </a:moveTo>
                  <a:cubicBezTo>
                    <a:pt x="337" y="0"/>
                    <a:pt x="0" y="73"/>
                    <a:pt x="77" y="526"/>
                  </a:cubicBezTo>
                  <a:lnTo>
                    <a:pt x="77" y="526"/>
                  </a:lnTo>
                  <a:cubicBezTo>
                    <a:pt x="40" y="160"/>
                    <a:pt x="309" y="115"/>
                    <a:pt x="309" y="115"/>
                  </a:cubicBezTo>
                  <a:cubicBezTo>
                    <a:pt x="681" y="229"/>
                    <a:pt x="538" y="659"/>
                    <a:pt x="538" y="659"/>
                  </a:cubicBezTo>
                  <a:cubicBezTo>
                    <a:pt x="608" y="614"/>
                    <a:pt x="673" y="595"/>
                    <a:pt x="728" y="595"/>
                  </a:cubicBezTo>
                  <a:cubicBezTo>
                    <a:pt x="921" y="595"/>
                    <a:pt x="1002" y="824"/>
                    <a:pt x="824" y="1002"/>
                  </a:cubicBezTo>
                  <a:cubicBezTo>
                    <a:pt x="787" y="1057"/>
                    <a:pt x="714" y="1089"/>
                    <a:pt x="636" y="1089"/>
                  </a:cubicBezTo>
                  <a:cubicBezTo>
                    <a:pt x="594" y="1089"/>
                    <a:pt x="550" y="1079"/>
                    <a:pt x="509" y="1059"/>
                  </a:cubicBezTo>
                  <a:lnTo>
                    <a:pt x="509" y="1059"/>
                  </a:lnTo>
                  <a:cubicBezTo>
                    <a:pt x="562" y="1099"/>
                    <a:pt x="634" y="1120"/>
                    <a:pt x="704" y="1120"/>
                  </a:cubicBezTo>
                  <a:cubicBezTo>
                    <a:pt x="785" y="1120"/>
                    <a:pt x="864" y="1092"/>
                    <a:pt x="910" y="1031"/>
                  </a:cubicBezTo>
                  <a:cubicBezTo>
                    <a:pt x="1113" y="827"/>
                    <a:pt x="995" y="570"/>
                    <a:pt x="767" y="570"/>
                  </a:cubicBezTo>
                  <a:cubicBezTo>
                    <a:pt x="707" y="570"/>
                    <a:pt x="638" y="588"/>
                    <a:pt x="566" y="630"/>
                  </a:cubicBezTo>
                  <a:cubicBezTo>
                    <a:pt x="566" y="630"/>
                    <a:pt x="709" y="143"/>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5"/>
            <p:cNvSpPr/>
            <p:nvPr/>
          </p:nvSpPr>
          <p:spPr>
            <a:xfrm>
              <a:off x="1318454" y="3380422"/>
              <a:ext cx="234784" cy="210097"/>
            </a:xfrm>
            <a:custGeom>
              <a:avLst/>
              <a:gdLst/>
              <a:ahLst/>
              <a:cxnLst/>
              <a:rect l="l" t="t" r="r" b="b"/>
              <a:pathLst>
                <a:path w="2720" h="2434" extrusionOk="0">
                  <a:moveTo>
                    <a:pt x="2691" y="2290"/>
                  </a:moveTo>
                  <a:cubicBezTo>
                    <a:pt x="2691" y="2290"/>
                    <a:pt x="2720" y="1575"/>
                    <a:pt x="1632" y="802"/>
                  </a:cubicBezTo>
                  <a:cubicBezTo>
                    <a:pt x="516" y="1"/>
                    <a:pt x="258" y="2061"/>
                    <a:pt x="258" y="2061"/>
                  </a:cubicBezTo>
                  <a:cubicBezTo>
                    <a:pt x="258" y="2061"/>
                    <a:pt x="1" y="2433"/>
                    <a:pt x="2691" y="2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5"/>
            <p:cNvSpPr/>
            <p:nvPr/>
          </p:nvSpPr>
          <p:spPr>
            <a:xfrm>
              <a:off x="1323719" y="3444642"/>
              <a:ext cx="227101" cy="135518"/>
            </a:xfrm>
            <a:custGeom>
              <a:avLst/>
              <a:gdLst/>
              <a:ahLst/>
              <a:cxnLst/>
              <a:rect l="l" t="t" r="r" b="b"/>
              <a:pathLst>
                <a:path w="2631" h="1570" extrusionOk="0">
                  <a:moveTo>
                    <a:pt x="713" y="1"/>
                  </a:moveTo>
                  <a:cubicBezTo>
                    <a:pt x="283" y="344"/>
                    <a:pt x="169" y="1317"/>
                    <a:pt x="169" y="1317"/>
                  </a:cubicBezTo>
                  <a:cubicBezTo>
                    <a:pt x="169" y="1317"/>
                    <a:pt x="1" y="1570"/>
                    <a:pt x="1647" y="1570"/>
                  </a:cubicBezTo>
                  <a:cubicBezTo>
                    <a:pt x="1921" y="1570"/>
                    <a:pt x="2246" y="1563"/>
                    <a:pt x="2630" y="1546"/>
                  </a:cubicBezTo>
                  <a:cubicBezTo>
                    <a:pt x="2630" y="1489"/>
                    <a:pt x="2630" y="1432"/>
                    <a:pt x="2601" y="1403"/>
                  </a:cubicBezTo>
                  <a:cubicBezTo>
                    <a:pt x="2325" y="1413"/>
                    <a:pt x="2082" y="1417"/>
                    <a:pt x="1868" y="1417"/>
                  </a:cubicBezTo>
                  <a:cubicBezTo>
                    <a:pt x="160" y="1417"/>
                    <a:pt x="341" y="1146"/>
                    <a:pt x="341" y="1146"/>
                  </a:cubicBezTo>
                  <a:cubicBezTo>
                    <a:pt x="369" y="745"/>
                    <a:pt x="512" y="344"/>
                    <a:pt x="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5"/>
            <p:cNvSpPr/>
            <p:nvPr/>
          </p:nvSpPr>
          <p:spPr>
            <a:xfrm>
              <a:off x="1511200" y="3382925"/>
              <a:ext cx="197667" cy="202673"/>
            </a:xfrm>
            <a:custGeom>
              <a:avLst/>
              <a:gdLst/>
              <a:ahLst/>
              <a:cxnLst/>
              <a:rect l="l" t="t" r="r" b="b"/>
              <a:pathLst>
                <a:path w="2290" h="2348" extrusionOk="0">
                  <a:moveTo>
                    <a:pt x="515" y="2261"/>
                  </a:moveTo>
                  <a:cubicBezTo>
                    <a:pt x="172" y="1803"/>
                    <a:pt x="0" y="1231"/>
                    <a:pt x="29" y="659"/>
                  </a:cubicBezTo>
                  <a:cubicBezTo>
                    <a:pt x="29" y="659"/>
                    <a:pt x="115" y="258"/>
                    <a:pt x="458" y="172"/>
                  </a:cubicBezTo>
                  <a:cubicBezTo>
                    <a:pt x="630" y="144"/>
                    <a:pt x="802" y="115"/>
                    <a:pt x="973" y="58"/>
                  </a:cubicBezTo>
                  <a:cubicBezTo>
                    <a:pt x="1174" y="0"/>
                    <a:pt x="1403" y="29"/>
                    <a:pt x="1631" y="115"/>
                  </a:cubicBezTo>
                  <a:cubicBezTo>
                    <a:pt x="1689" y="115"/>
                    <a:pt x="1775" y="144"/>
                    <a:pt x="1832" y="144"/>
                  </a:cubicBezTo>
                  <a:cubicBezTo>
                    <a:pt x="2004" y="201"/>
                    <a:pt x="2290" y="287"/>
                    <a:pt x="2089" y="516"/>
                  </a:cubicBezTo>
                  <a:cubicBezTo>
                    <a:pt x="1660" y="888"/>
                    <a:pt x="1288" y="1374"/>
                    <a:pt x="1002" y="1889"/>
                  </a:cubicBezTo>
                  <a:lnTo>
                    <a:pt x="658" y="234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5"/>
            <p:cNvSpPr/>
            <p:nvPr/>
          </p:nvSpPr>
          <p:spPr>
            <a:xfrm>
              <a:off x="1553150" y="3397772"/>
              <a:ext cx="153300" cy="187827"/>
            </a:xfrm>
            <a:custGeom>
              <a:avLst/>
              <a:gdLst/>
              <a:ahLst/>
              <a:cxnLst/>
              <a:rect l="l" t="t" r="r" b="b"/>
              <a:pathLst>
                <a:path w="1776" h="2176" extrusionOk="0">
                  <a:moveTo>
                    <a:pt x="1432" y="0"/>
                  </a:moveTo>
                  <a:lnTo>
                    <a:pt x="1432" y="0"/>
                  </a:lnTo>
                  <a:cubicBezTo>
                    <a:pt x="1489" y="57"/>
                    <a:pt x="1489" y="143"/>
                    <a:pt x="1432" y="229"/>
                  </a:cubicBezTo>
                  <a:cubicBezTo>
                    <a:pt x="974" y="601"/>
                    <a:pt x="602" y="1088"/>
                    <a:pt x="344" y="1603"/>
                  </a:cubicBezTo>
                  <a:lnTo>
                    <a:pt x="1" y="2032"/>
                  </a:lnTo>
                  <a:cubicBezTo>
                    <a:pt x="1" y="2032"/>
                    <a:pt x="29" y="2061"/>
                    <a:pt x="29" y="2089"/>
                  </a:cubicBezTo>
                  <a:lnTo>
                    <a:pt x="172" y="2175"/>
                  </a:lnTo>
                  <a:lnTo>
                    <a:pt x="516" y="1717"/>
                  </a:lnTo>
                  <a:cubicBezTo>
                    <a:pt x="802" y="1202"/>
                    <a:pt x="1174" y="716"/>
                    <a:pt x="1603" y="344"/>
                  </a:cubicBezTo>
                  <a:cubicBezTo>
                    <a:pt x="1775" y="143"/>
                    <a:pt x="1603" y="57"/>
                    <a:pt x="1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5"/>
            <p:cNvSpPr/>
            <p:nvPr/>
          </p:nvSpPr>
          <p:spPr>
            <a:xfrm>
              <a:off x="1560573" y="3501525"/>
              <a:ext cx="247127" cy="182820"/>
            </a:xfrm>
            <a:custGeom>
              <a:avLst/>
              <a:gdLst/>
              <a:ahLst/>
              <a:cxnLst/>
              <a:rect l="l" t="t" r="r" b="b"/>
              <a:pathLst>
                <a:path w="2863" h="2118" extrusionOk="0">
                  <a:moveTo>
                    <a:pt x="573" y="1488"/>
                  </a:moveTo>
                  <a:cubicBezTo>
                    <a:pt x="573" y="1488"/>
                    <a:pt x="1889" y="2118"/>
                    <a:pt x="2376" y="1889"/>
                  </a:cubicBezTo>
                  <a:cubicBezTo>
                    <a:pt x="2862" y="1660"/>
                    <a:pt x="2519" y="172"/>
                    <a:pt x="1718" y="86"/>
                  </a:cubicBezTo>
                  <a:cubicBezTo>
                    <a:pt x="1002" y="0"/>
                    <a:pt x="315" y="372"/>
                    <a:pt x="1" y="10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5"/>
            <p:cNvSpPr/>
            <p:nvPr/>
          </p:nvSpPr>
          <p:spPr>
            <a:xfrm>
              <a:off x="1563076" y="3580505"/>
              <a:ext cx="224857" cy="88475"/>
            </a:xfrm>
            <a:custGeom>
              <a:avLst/>
              <a:gdLst/>
              <a:ahLst/>
              <a:cxnLst/>
              <a:rect l="l" t="t" r="r" b="b"/>
              <a:pathLst>
                <a:path w="2605" h="1025" extrusionOk="0">
                  <a:moveTo>
                    <a:pt x="86" y="1"/>
                  </a:moveTo>
                  <a:lnTo>
                    <a:pt x="0" y="115"/>
                  </a:lnTo>
                  <a:lnTo>
                    <a:pt x="573" y="573"/>
                  </a:lnTo>
                  <a:cubicBezTo>
                    <a:pt x="573" y="573"/>
                    <a:pt x="1495" y="1024"/>
                    <a:pt x="2073" y="1024"/>
                  </a:cubicBezTo>
                  <a:cubicBezTo>
                    <a:pt x="2178" y="1024"/>
                    <a:pt x="2272" y="1009"/>
                    <a:pt x="2347" y="974"/>
                  </a:cubicBezTo>
                  <a:cubicBezTo>
                    <a:pt x="2519" y="888"/>
                    <a:pt x="2605" y="631"/>
                    <a:pt x="2576" y="373"/>
                  </a:cubicBezTo>
                  <a:lnTo>
                    <a:pt x="2576" y="373"/>
                  </a:lnTo>
                  <a:cubicBezTo>
                    <a:pt x="2576" y="545"/>
                    <a:pt x="2490" y="688"/>
                    <a:pt x="2347" y="802"/>
                  </a:cubicBezTo>
                  <a:cubicBezTo>
                    <a:pt x="2275" y="836"/>
                    <a:pt x="2185" y="851"/>
                    <a:pt x="2085" y="851"/>
                  </a:cubicBezTo>
                  <a:cubicBezTo>
                    <a:pt x="1507" y="851"/>
                    <a:pt x="573" y="373"/>
                    <a:pt x="573" y="373"/>
                  </a:cubicBezTo>
                  <a:lnTo>
                    <a:pt x="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5"/>
            <p:cNvSpPr/>
            <p:nvPr/>
          </p:nvSpPr>
          <p:spPr>
            <a:xfrm>
              <a:off x="1464243" y="3585511"/>
              <a:ext cx="205090" cy="237200"/>
            </a:xfrm>
            <a:custGeom>
              <a:avLst/>
              <a:gdLst/>
              <a:ahLst/>
              <a:cxnLst/>
              <a:rect l="l" t="t" r="r" b="b"/>
              <a:pathLst>
                <a:path w="2376" h="2748" extrusionOk="0">
                  <a:moveTo>
                    <a:pt x="1059" y="57"/>
                  </a:moveTo>
                  <a:cubicBezTo>
                    <a:pt x="1059" y="57"/>
                    <a:pt x="0" y="916"/>
                    <a:pt x="430" y="1918"/>
                  </a:cubicBezTo>
                  <a:cubicBezTo>
                    <a:pt x="630" y="2490"/>
                    <a:pt x="1260" y="2748"/>
                    <a:pt x="1803" y="2490"/>
                  </a:cubicBezTo>
                  <a:cubicBezTo>
                    <a:pt x="2090" y="2290"/>
                    <a:pt x="2290" y="1975"/>
                    <a:pt x="2376" y="1603"/>
                  </a:cubicBezTo>
                  <a:cubicBezTo>
                    <a:pt x="2376" y="1488"/>
                    <a:pt x="2347" y="1374"/>
                    <a:pt x="2261" y="1259"/>
                  </a:cubicBezTo>
                  <a:cubicBezTo>
                    <a:pt x="2118" y="1030"/>
                    <a:pt x="1832" y="573"/>
                    <a:pt x="1689" y="344"/>
                  </a:cubicBezTo>
                  <a:cubicBezTo>
                    <a:pt x="1546" y="0"/>
                    <a:pt x="1059" y="57"/>
                    <a:pt x="1059"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5"/>
            <p:cNvSpPr/>
            <p:nvPr/>
          </p:nvSpPr>
          <p:spPr>
            <a:xfrm>
              <a:off x="1469163" y="3592934"/>
              <a:ext cx="172894" cy="216225"/>
            </a:xfrm>
            <a:custGeom>
              <a:avLst/>
              <a:gdLst/>
              <a:ahLst/>
              <a:cxnLst/>
              <a:rect l="l" t="t" r="r" b="b"/>
              <a:pathLst>
                <a:path w="2003" h="2505" extrusionOk="0">
                  <a:moveTo>
                    <a:pt x="2002" y="2177"/>
                  </a:moveTo>
                  <a:lnTo>
                    <a:pt x="2002" y="2177"/>
                  </a:lnTo>
                  <a:cubicBezTo>
                    <a:pt x="1974" y="2206"/>
                    <a:pt x="1945" y="2234"/>
                    <a:pt x="1916" y="2262"/>
                  </a:cubicBezTo>
                  <a:lnTo>
                    <a:pt x="1916" y="2262"/>
                  </a:lnTo>
                  <a:cubicBezTo>
                    <a:pt x="1917" y="2262"/>
                    <a:pt x="1917" y="2261"/>
                    <a:pt x="1918" y="2261"/>
                  </a:cubicBezTo>
                  <a:cubicBezTo>
                    <a:pt x="1946" y="2233"/>
                    <a:pt x="1974" y="2205"/>
                    <a:pt x="2002" y="2177"/>
                  </a:cubicBezTo>
                  <a:close/>
                  <a:moveTo>
                    <a:pt x="945" y="0"/>
                  </a:moveTo>
                  <a:cubicBezTo>
                    <a:pt x="745" y="200"/>
                    <a:pt x="1" y="944"/>
                    <a:pt x="373" y="1832"/>
                  </a:cubicBezTo>
                  <a:cubicBezTo>
                    <a:pt x="520" y="2253"/>
                    <a:pt x="901" y="2504"/>
                    <a:pt x="1308" y="2504"/>
                  </a:cubicBezTo>
                  <a:cubicBezTo>
                    <a:pt x="1454" y="2504"/>
                    <a:pt x="1603" y="2472"/>
                    <a:pt x="1746" y="2404"/>
                  </a:cubicBezTo>
                  <a:cubicBezTo>
                    <a:pt x="1803" y="2366"/>
                    <a:pt x="1859" y="2316"/>
                    <a:pt x="1916" y="2262"/>
                  </a:cubicBezTo>
                  <a:lnTo>
                    <a:pt x="1916" y="2262"/>
                  </a:lnTo>
                  <a:cubicBezTo>
                    <a:pt x="1779" y="2327"/>
                    <a:pt x="1634" y="2357"/>
                    <a:pt x="1491" y="2357"/>
                  </a:cubicBezTo>
                  <a:cubicBezTo>
                    <a:pt x="1070" y="2357"/>
                    <a:pt x="665" y="2094"/>
                    <a:pt x="516" y="1689"/>
                  </a:cubicBezTo>
                  <a:cubicBezTo>
                    <a:pt x="230" y="973"/>
                    <a:pt x="659" y="315"/>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5"/>
            <p:cNvSpPr/>
            <p:nvPr/>
          </p:nvSpPr>
          <p:spPr>
            <a:xfrm>
              <a:off x="1325877" y="3536051"/>
              <a:ext cx="224943" cy="205177"/>
            </a:xfrm>
            <a:custGeom>
              <a:avLst/>
              <a:gdLst/>
              <a:ahLst/>
              <a:cxnLst/>
              <a:rect l="l" t="t" r="r" b="b"/>
              <a:pathLst>
                <a:path w="2606" h="2377" extrusionOk="0">
                  <a:moveTo>
                    <a:pt x="2605" y="573"/>
                  </a:moveTo>
                  <a:cubicBezTo>
                    <a:pt x="2605" y="573"/>
                    <a:pt x="1203" y="1"/>
                    <a:pt x="401" y="716"/>
                  </a:cubicBezTo>
                  <a:cubicBezTo>
                    <a:pt x="115" y="974"/>
                    <a:pt x="1" y="1375"/>
                    <a:pt x="115" y="1718"/>
                  </a:cubicBezTo>
                  <a:cubicBezTo>
                    <a:pt x="258" y="2090"/>
                    <a:pt x="630" y="2319"/>
                    <a:pt x="1002" y="2319"/>
                  </a:cubicBezTo>
                  <a:cubicBezTo>
                    <a:pt x="2204" y="2376"/>
                    <a:pt x="1832" y="1088"/>
                    <a:pt x="2605"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5"/>
            <p:cNvSpPr/>
            <p:nvPr/>
          </p:nvSpPr>
          <p:spPr>
            <a:xfrm>
              <a:off x="1325877" y="3566780"/>
              <a:ext cx="224943" cy="159601"/>
            </a:xfrm>
            <a:custGeom>
              <a:avLst/>
              <a:gdLst/>
              <a:ahLst/>
              <a:cxnLst/>
              <a:rect l="l" t="t" r="r" b="b"/>
              <a:pathLst>
                <a:path w="2606" h="1849" extrusionOk="0">
                  <a:moveTo>
                    <a:pt x="1479" y="0"/>
                  </a:moveTo>
                  <a:cubicBezTo>
                    <a:pt x="1107" y="0"/>
                    <a:pt x="710" y="85"/>
                    <a:pt x="401" y="360"/>
                  </a:cubicBezTo>
                  <a:cubicBezTo>
                    <a:pt x="115" y="618"/>
                    <a:pt x="1" y="1019"/>
                    <a:pt x="115" y="1362"/>
                  </a:cubicBezTo>
                  <a:cubicBezTo>
                    <a:pt x="201" y="1591"/>
                    <a:pt x="344" y="1763"/>
                    <a:pt x="573" y="1848"/>
                  </a:cubicBezTo>
                  <a:cubicBezTo>
                    <a:pt x="430" y="1763"/>
                    <a:pt x="344" y="1620"/>
                    <a:pt x="316" y="1476"/>
                  </a:cubicBezTo>
                  <a:cubicBezTo>
                    <a:pt x="172" y="1133"/>
                    <a:pt x="287" y="732"/>
                    <a:pt x="573" y="475"/>
                  </a:cubicBezTo>
                  <a:cubicBezTo>
                    <a:pt x="895" y="197"/>
                    <a:pt x="1291" y="113"/>
                    <a:pt x="1663" y="113"/>
                  </a:cubicBezTo>
                  <a:cubicBezTo>
                    <a:pt x="2019" y="113"/>
                    <a:pt x="2353" y="190"/>
                    <a:pt x="2576" y="246"/>
                  </a:cubicBezTo>
                  <a:lnTo>
                    <a:pt x="2605" y="217"/>
                  </a:lnTo>
                  <a:cubicBezTo>
                    <a:pt x="2605" y="217"/>
                    <a:pt x="2074" y="0"/>
                    <a:pt x="1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5"/>
            <p:cNvSpPr/>
            <p:nvPr/>
          </p:nvSpPr>
          <p:spPr>
            <a:xfrm>
              <a:off x="1474083" y="3513868"/>
              <a:ext cx="148380" cy="133447"/>
            </a:xfrm>
            <a:custGeom>
              <a:avLst/>
              <a:gdLst/>
              <a:ahLst/>
              <a:cxnLst/>
              <a:rect l="l" t="t" r="r" b="b"/>
              <a:pathLst>
                <a:path w="1719" h="1546" extrusionOk="0">
                  <a:moveTo>
                    <a:pt x="974" y="0"/>
                  </a:moveTo>
                  <a:cubicBezTo>
                    <a:pt x="974" y="0"/>
                    <a:pt x="631" y="86"/>
                    <a:pt x="802" y="573"/>
                  </a:cubicBezTo>
                  <a:cubicBezTo>
                    <a:pt x="802" y="573"/>
                    <a:pt x="573" y="86"/>
                    <a:pt x="287" y="401"/>
                  </a:cubicBezTo>
                  <a:cubicBezTo>
                    <a:pt x="1" y="744"/>
                    <a:pt x="631" y="802"/>
                    <a:pt x="631" y="802"/>
                  </a:cubicBezTo>
                  <a:cubicBezTo>
                    <a:pt x="631" y="802"/>
                    <a:pt x="258" y="802"/>
                    <a:pt x="287" y="1002"/>
                  </a:cubicBezTo>
                  <a:cubicBezTo>
                    <a:pt x="316" y="1202"/>
                    <a:pt x="602" y="1374"/>
                    <a:pt x="888" y="916"/>
                  </a:cubicBezTo>
                  <a:cubicBezTo>
                    <a:pt x="888" y="916"/>
                    <a:pt x="602" y="1317"/>
                    <a:pt x="974" y="1431"/>
                  </a:cubicBezTo>
                  <a:cubicBezTo>
                    <a:pt x="1317" y="1546"/>
                    <a:pt x="1260" y="1031"/>
                    <a:pt x="1088" y="830"/>
                  </a:cubicBezTo>
                  <a:cubicBezTo>
                    <a:pt x="1088" y="830"/>
                    <a:pt x="1317" y="1088"/>
                    <a:pt x="1518" y="887"/>
                  </a:cubicBezTo>
                  <a:cubicBezTo>
                    <a:pt x="1718" y="658"/>
                    <a:pt x="1518" y="372"/>
                    <a:pt x="1232" y="544"/>
                  </a:cubicBezTo>
                  <a:cubicBezTo>
                    <a:pt x="1203" y="544"/>
                    <a:pt x="1317" y="115"/>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5"/>
            <p:cNvSpPr/>
            <p:nvPr/>
          </p:nvSpPr>
          <p:spPr>
            <a:xfrm>
              <a:off x="1479090" y="3537691"/>
              <a:ext cx="59300" cy="45403"/>
            </a:xfrm>
            <a:custGeom>
              <a:avLst/>
              <a:gdLst/>
              <a:ahLst/>
              <a:cxnLst/>
              <a:rect l="l" t="t" r="r" b="b"/>
              <a:pathLst>
                <a:path w="687" h="526" extrusionOk="0">
                  <a:moveTo>
                    <a:pt x="427" y="1"/>
                  </a:moveTo>
                  <a:cubicBezTo>
                    <a:pt x="366" y="1"/>
                    <a:pt x="299" y="35"/>
                    <a:pt x="229" y="125"/>
                  </a:cubicBezTo>
                  <a:cubicBezTo>
                    <a:pt x="0" y="382"/>
                    <a:pt x="401" y="497"/>
                    <a:pt x="544" y="526"/>
                  </a:cubicBezTo>
                  <a:lnTo>
                    <a:pt x="601" y="526"/>
                  </a:lnTo>
                  <a:cubicBezTo>
                    <a:pt x="601" y="526"/>
                    <a:pt x="57" y="468"/>
                    <a:pt x="315" y="154"/>
                  </a:cubicBezTo>
                  <a:cubicBezTo>
                    <a:pt x="367" y="81"/>
                    <a:pt x="419" y="53"/>
                    <a:pt x="468" y="53"/>
                  </a:cubicBezTo>
                  <a:cubicBezTo>
                    <a:pt x="554" y="53"/>
                    <a:pt x="632" y="138"/>
                    <a:pt x="687" y="211"/>
                  </a:cubicBezTo>
                  <a:cubicBezTo>
                    <a:pt x="631" y="118"/>
                    <a:pt x="539"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5"/>
            <p:cNvSpPr/>
            <p:nvPr/>
          </p:nvSpPr>
          <p:spPr>
            <a:xfrm>
              <a:off x="1496353" y="3583008"/>
              <a:ext cx="51963" cy="34527"/>
            </a:xfrm>
            <a:custGeom>
              <a:avLst/>
              <a:gdLst/>
              <a:ahLst/>
              <a:cxnLst/>
              <a:rect l="l" t="t" r="r" b="b"/>
              <a:pathLst>
                <a:path w="602" h="400" extrusionOk="0">
                  <a:moveTo>
                    <a:pt x="601" y="115"/>
                  </a:moveTo>
                  <a:cubicBezTo>
                    <a:pt x="601" y="115"/>
                    <a:pt x="596" y="121"/>
                    <a:pt x="590" y="132"/>
                  </a:cubicBezTo>
                  <a:lnTo>
                    <a:pt x="590" y="132"/>
                  </a:lnTo>
                  <a:cubicBezTo>
                    <a:pt x="594" y="126"/>
                    <a:pt x="598" y="121"/>
                    <a:pt x="601" y="115"/>
                  </a:cubicBezTo>
                  <a:close/>
                  <a:moveTo>
                    <a:pt x="258" y="1"/>
                  </a:moveTo>
                  <a:cubicBezTo>
                    <a:pt x="144" y="1"/>
                    <a:pt x="0" y="86"/>
                    <a:pt x="0" y="201"/>
                  </a:cubicBezTo>
                  <a:cubicBezTo>
                    <a:pt x="17" y="300"/>
                    <a:pt x="110" y="399"/>
                    <a:pt x="240" y="399"/>
                  </a:cubicBezTo>
                  <a:cubicBezTo>
                    <a:pt x="336" y="399"/>
                    <a:pt x="452" y="346"/>
                    <a:pt x="573" y="201"/>
                  </a:cubicBezTo>
                  <a:cubicBezTo>
                    <a:pt x="573" y="169"/>
                    <a:pt x="582" y="146"/>
                    <a:pt x="590" y="132"/>
                  </a:cubicBezTo>
                  <a:lnTo>
                    <a:pt x="590" y="132"/>
                  </a:lnTo>
                  <a:cubicBezTo>
                    <a:pt x="475" y="291"/>
                    <a:pt x="367" y="349"/>
                    <a:pt x="280" y="349"/>
                  </a:cubicBezTo>
                  <a:cubicBezTo>
                    <a:pt x="175" y="349"/>
                    <a:pt x="102" y="265"/>
                    <a:pt x="86" y="172"/>
                  </a:cubicBezTo>
                  <a:cubicBezTo>
                    <a:pt x="86" y="86"/>
                    <a:pt x="172" y="29"/>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5"/>
            <p:cNvSpPr/>
            <p:nvPr/>
          </p:nvSpPr>
          <p:spPr>
            <a:xfrm>
              <a:off x="1538303" y="3585511"/>
              <a:ext cx="48683" cy="52826"/>
            </a:xfrm>
            <a:custGeom>
              <a:avLst/>
              <a:gdLst/>
              <a:ahLst/>
              <a:cxnLst/>
              <a:rect l="l" t="t" r="r" b="b"/>
              <a:pathLst>
                <a:path w="564" h="612" extrusionOk="0">
                  <a:moveTo>
                    <a:pt x="316" y="0"/>
                  </a:moveTo>
                  <a:lnTo>
                    <a:pt x="316" y="0"/>
                  </a:lnTo>
                  <a:cubicBezTo>
                    <a:pt x="446" y="157"/>
                    <a:pt x="505" y="527"/>
                    <a:pt x="277" y="527"/>
                  </a:cubicBezTo>
                  <a:cubicBezTo>
                    <a:pt x="255" y="527"/>
                    <a:pt x="229" y="523"/>
                    <a:pt x="201" y="515"/>
                  </a:cubicBezTo>
                  <a:cubicBezTo>
                    <a:pt x="87" y="487"/>
                    <a:pt x="1" y="344"/>
                    <a:pt x="58" y="229"/>
                  </a:cubicBezTo>
                  <a:lnTo>
                    <a:pt x="58" y="229"/>
                  </a:lnTo>
                  <a:cubicBezTo>
                    <a:pt x="1" y="344"/>
                    <a:pt x="1" y="544"/>
                    <a:pt x="201" y="601"/>
                  </a:cubicBezTo>
                  <a:cubicBezTo>
                    <a:pt x="233" y="608"/>
                    <a:pt x="261" y="612"/>
                    <a:pt x="286" y="612"/>
                  </a:cubicBezTo>
                  <a:cubicBezTo>
                    <a:pt x="563" y="612"/>
                    <a:pt x="504" y="212"/>
                    <a:pt x="373" y="29"/>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5"/>
            <p:cNvSpPr/>
            <p:nvPr/>
          </p:nvSpPr>
          <p:spPr>
            <a:xfrm>
              <a:off x="1530966" y="3513868"/>
              <a:ext cx="85800" cy="84419"/>
            </a:xfrm>
            <a:custGeom>
              <a:avLst/>
              <a:gdLst/>
              <a:ahLst/>
              <a:cxnLst/>
              <a:rect l="l" t="t" r="r" b="b"/>
              <a:pathLst>
                <a:path w="994" h="978" extrusionOk="0">
                  <a:moveTo>
                    <a:pt x="137" y="574"/>
                  </a:moveTo>
                  <a:lnTo>
                    <a:pt x="137" y="574"/>
                  </a:lnTo>
                  <a:cubicBezTo>
                    <a:pt x="139" y="583"/>
                    <a:pt x="141" y="592"/>
                    <a:pt x="143" y="601"/>
                  </a:cubicBezTo>
                  <a:cubicBezTo>
                    <a:pt x="143" y="584"/>
                    <a:pt x="143" y="577"/>
                    <a:pt x="137" y="574"/>
                  </a:cubicBezTo>
                  <a:close/>
                  <a:moveTo>
                    <a:pt x="315" y="0"/>
                  </a:moveTo>
                  <a:cubicBezTo>
                    <a:pt x="315" y="0"/>
                    <a:pt x="0" y="86"/>
                    <a:pt x="115" y="573"/>
                  </a:cubicBezTo>
                  <a:cubicBezTo>
                    <a:pt x="126" y="573"/>
                    <a:pt x="133" y="573"/>
                    <a:pt x="137" y="574"/>
                  </a:cubicBezTo>
                  <a:lnTo>
                    <a:pt x="137" y="574"/>
                  </a:lnTo>
                  <a:cubicBezTo>
                    <a:pt x="40" y="141"/>
                    <a:pt x="315" y="86"/>
                    <a:pt x="315" y="86"/>
                  </a:cubicBezTo>
                  <a:cubicBezTo>
                    <a:pt x="601" y="201"/>
                    <a:pt x="515" y="573"/>
                    <a:pt x="515" y="573"/>
                  </a:cubicBezTo>
                  <a:cubicBezTo>
                    <a:pt x="575" y="533"/>
                    <a:pt x="629" y="516"/>
                    <a:pt x="676" y="516"/>
                  </a:cubicBezTo>
                  <a:cubicBezTo>
                    <a:pt x="834" y="516"/>
                    <a:pt x="905" y="705"/>
                    <a:pt x="773" y="859"/>
                  </a:cubicBezTo>
                  <a:cubicBezTo>
                    <a:pt x="717" y="914"/>
                    <a:pt x="650" y="946"/>
                    <a:pt x="586" y="946"/>
                  </a:cubicBezTo>
                  <a:cubicBezTo>
                    <a:pt x="551" y="946"/>
                    <a:pt x="517" y="936"/>
                    <a:pt x="487" y="916"/>
                  </a:cubicBezTo>
                  <a:lnTo>
                    <a:pt x="487" y="916"/>
                  </a:lnTo>
                  <a:cubicBezTo>
                    <a:pt x="540" y="956"/>
                    <a:pt x="599" y="977"/>
                    <a:pt x="659" y="977"/>
                  </a:cubicBezTo>
                  <a:cubicBezTo>
                    <a:pt x="728" y="977"/>
                    <a:pt x="797" y="949"/>
                    <a:pt x="859" y="887"/>
                  </a:cubicBezTo>
                  <a:cubicBezTo>
                    <a:pt x="994" y="707"/>
                    <a:pt x="899" y="492"/>
                    <a:pt x="712" y="492"/>
                  </a:cubicBezTo>
                  <a:cubicBezTo>
                    <a:pt x="662" y="492"/>
                    <a:pt x="605" y="507"/>
                    <a:pt x="544" y="544"/>
                  </a:cubicBezTo>
                  <a:cubicBezTo>
                    <a:pt x="544" y="544"/>
                    <a:pt x="658" y="115"/>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5"/>
            <p:cNvSpPr/>
            <p:nvPr/>
          </p:nvSpPr>
          <p:spPr>
            <a:xfrm>
              <a:off x="2625293" y="3382925"/>
              <a:ext cx="237200" cy="207594"/>
            </a:xfrm>
            <a:custGeom>
              <a:avLst/>
              <a:gdLst/>
              <a:ahLst/>
              <a:cxnLst/>
              <a:rect l="l" t="t" r="r" b="b"/>
              <a:pathLst>
                <a:path w="2748" h="2405" extrusionOk="0">
                  <a:moveTo>
                    <a:pt x="2691" y="2290"/>
                  </a:moveTo>
                  <a:cubicBezTo>
                    <a:pt x="2691" y="2290"/>
                    <a:pt x="2748" y="1574"/>
                    <a:pt x="1632" y="773"/>
                  </a:cubicBezTo>
                  <a:cubicBezTo>
                    <a:pt x="516" y="0"/>
                    <a:pt x="258" y="2061"/>
                    <a:pt x="258" y="2061"/>
                  </a:cubicBezTo>
                  <a:cubicBezTo>
                    <a:pt x="258" y="2061"/>
                    <a:pt x="0" y="2404"/>
                    <a:pt x="2691" y="2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5"/>
            <p:cNvSpPr/>
            <p:nvPr/>
          </p:nvSpPr>
          <p:spPr>
            <a:xfrm>
              <a:off x="2630817" y="3447145"/>
              <a:ext cx="226756" cy="137849"/>
            </a:xfrm>
            <a:custGeom>
              <a:avLst/>
              <a:gdLst/>
              <a:ahLst/>
              <a:cxnLst/>
              <a:rect l="l" t="t" r="r" b="b"/>
              <a:pathLst>
                <a:path w="2627" h="1597" extrusionOk="0">
                  <a:moveTo>
                    <a:pt x="709" y="1"/>
                  </a:moveTo>
                  <a:cubicBezTo>
                    <a:pt x="308" y="373"/>
                    <a:pt x="194" y="1317"/>
                    <a:pt x="194" y="1317"/>
                  </a:cubicBezTo>
                  <a:cubicBezTo>
                    <a:pt x="194" y="1317"/>
                    <a:pt x="1" y="1596"/>
                    <a:pt x="1700" y="1596"/>
                  </a:cubicBezTo>
                  <a:cubicBezTo>
                    <a:pt x="1962" y="1596"/>
                    <a:pt x="2268" y="1590"/>
                    <a:pt x="2627" y="1575"/>
                  </a:cubicBezTo>
                  <a:cubicBezTo>
                    <a:pt x="2627" y="1517"/>
                    <a:pt x="2627" y="1460"/>
                    <a:pt x="2627" y="1403"/>
                  </a:cubicBezTo>
                  <a:cubicBezTo>
                    <a:pt x="2366" y="1412"/>
                    <a:pt x="2135" y="1416"/>
                    <a:pt x="1930" y="1416"/>
                  </a:cubicBezTo>
                  <a:cubicBezTo>
                    <a:pt x="153" y="1416"/>
                    <a:pt x="337" y="1117"/>
                    <a:pt x="337" y="1117"/>
                  </a:cubicBezTo>
                  <a:cubicBezTo>
                    <a:pt x="394" y="745"/>
                    <a:pt x="509" y="344"/>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5"/>
            <p:cNvSpPr/>
            <p:nvPr/>
          </p:nvSpPr>
          <p:spPr>
            <a:xfrm>
              <a:off x="2817952" y="3385428"/>
              <a:ext cx="197753" cy="202587"/>
            </a:xfrm>
            <a:custGeom>
              <a:avLst/>
              <a:gdLst/>
              <a:ahLst/>
              <a:cxnLst/>
              <a:rect l="l" t="t" r="r" b="b"/>
              <a:pathLst>
                <a:path w="2291" h="2347" extrusionOk="0">
                  <a:moveTo>
                    <a:pt x="516" y="2261"/>
                  </a:moveTo>
                  <a:cubicBezTo>
                    <a:pt x="172" y="1774"/>
                    <a:pt x="1" y="1231"/>
                    <a:pt x="58" y="630"/>
                  </a:cubicBezTo>
                  <a:cubicBezTo>
                    <a:pt x="58" y="630"/>
                    <a:pt x="144" y="229"/>
                    <a:pt x="459" y="172"/>
                  </a:cubicBezTo>
                  <a:cubicBezTo>
                    <a:pt x="630" y="143"/>
                    <a:pt x="802" y="115"/>
                    <a:pt x="974" y="57"/>
                  </a:cubicBezTo>
                  <a:cubicBezTo>
                    <a:pt x="1203" y="0"/>
                    <a:pt x="1432" y="29"/>
                    <a:pt x="1632" y="86"/>
                  </a:cubicBezTo>
                  <a:lnTo>
                    <a:pt x="1832" y="143"/>
                  </a:lnTo>
                  <a:cubicBezTo>
                    <a:pt x="2004" y="200"/>
                    <a:pt x="2290" y="286"/>
                    <a:pt x="2119" y="515"/>
                  </a:cubicBezTo>
                  <a:cubicBezTo>
                    <a:pt x="1661" y="887"/>
                    <a:pt x="1289" y="1374"/>
                    <a:pt x="1002" y="1889"/>
                  </a:cubicBezTo>
                  <a:lnTo>
                    <a:pt x="659" y="234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5"/>
            <p:cNvSpPr/>
            <p:nvPr/>
          </p:nvSpPr>
          <p:spPr>
            <a:xfrm>
              <a:off x="2859989" y="3400188"/>
              <a:ext cx="153214" cy="187827"/>
            </a:xfrm>
            <a:custGeom>
              <a:avLst/>
              <a:gdLst/>
              <a:ahLst/>
              <a:cxnLst/>
              <a:rect l="l" t="t" r="r" b="b"/>
              <a:pathLst>
                <a:path w="1775" h="2176" extrusionOk="0">
                  <a:moveTo>
                    <a:pt x="1431" y="1"/>
                  </a:moveTo>
                  <a:cubicBezTo>
                    <a:pt x="1488" y="58"/>
                    <a:pt x="1517" y="115"/>
                    <a:pt x="1431" y="230"/>
                  </a:cubicBezTo>
                  <a:cubicBezTo>
                    <a:pt x="973" y="602"/>
                    <a:pt x="601" y="1088"/>
                    <a:pt x="315" y="1603"/>
                  </a:cubicBezTo>
                  <a:lnTo>
                    <a:pt x="0" y="2004"/>
                  </a:lnTo>
                  <a:lnTo>
                    <a:pt x="29" y="2090"/>
                  </a:lnTo>
                  <a:lnTo>
                    <a:pt x="143" y="2176"/>
                  </a:lnTo>
                  <a:lnTo>
                    <a:pt x="515" y="1718"/>
                  </a:lnTo>
                  <a:cubicBezTo>
                    <a:pt x="773" y="1174"/>
                    <a:pt x="1145" y="716"/>
                    <a:pt x="1603" y="344"/>
                  </a:cubicBezTo>
                  <a:cubicBezTo>
                    <a:pt x="1775" y="144"/>
                    <a:pt x="1603" y="58"/>
                    <a:pt x="1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5"/>
            <p:cNvSpPr/>
            <p:nvPr/>
          </p:nvSpPr>
          <p:spPr>
            <a:xfrm>
              <a:off x="2869829" y="3503941"/>
              <a:ext cx="244710" cy="182907"/>
            </a:xfrm>
            <a:custGeom>
              <a:avLst/>
              <a:gdLst/>
              <a:ahLst/>
              <a:cxnLst/>
              <a:rect l="l" t="t" r="r" b="b"/>
              <a:pathLst>
                <a:path w="2835" h="2119" extrusionOk="0">
                  <a:moveTo>
                    <a:pt x="573" y="1460"/>
                  </a:moveTo>
                  <a:cubicBezTo>
                    <a:pt x="573" y="1460"/>
                    <a:pt x="1861" y="2119"/>
                    <a:pt x="2348" y="1890"/>
                  </a:cubicBezTo>
                  <a:cubicBezTo>
                    <a:pt x="2834" y="1632"/>
                    <a:pt x="2491" y="172"/>
                    <a:pt x="1718" y="87"/>
                  </a:cubicBezTo>
                  <a:cubicBezTo>
                    <a:pt x="1002" y="1"/>
                    <a:pt x="316" y="373"/>
                    <a:pt x="1" y="1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5"/>
            <p:cNvSpPr/>
            <p:nvPr/>
          </p:nvSpPr>
          <p:spPr>
            <a:xfrm>
              <a:off x="2872332" y="3580505"/>
              <a:ext cx="222440" cy="90720"/>
            </a:xfrm>
            <a:custGeom>
              <a:avLst/>
              <a:gdLst/>
              <a:ahLst/>
              <a:cxnLst/>
              <a:rect l="l" t="t" r="r" b="b"/>
              <a:pathLst>
                <a:path w="2577" h="1051" extrusionOk="0">
                  <a:moveTo>
                    <a:pt x="58" y="1"/>
                  </a:moveTo>
                  <a:cubicBezTo>
                    <a:pt x="29" y="58"/>
                    <a:pt x="29" y="87"/>
                    <a:pt x="0" y="144"/>
                  </a:cubicBezTo>
                  <a:lnTo>
                    <a:pt x="544" y="573"/>
                  </a:lnTo>
                  <a:cubicBezTo>
                    <a:pt x="544" y="573"/>
                    <a:pt x="1479" y="1051"/>
                    <a:pt x="2074" y="1051"/>
                  </a:cubicBezTo>
                  <a:cubicBezTo>
                    <a:pt x="2178" y="1051"/>
                    <a:pt x="2271" y="1037"/>
                    <a:pt x="2347" y="1003"/>
                  </a:cubicBezTo>
                  <a:cubicBezTo>
                    <a:pt x="2519" y="917"/>
                    <a:pt x="2576" y="659"/>
                    <a:pt x="2576" y="373"/>
                  </a:cubicBezTo>
                  <a:lnTo>
                    <a:pt x="2576" y="373"/>
                  </a:lnTo>
                  <a:cubicBezTo>
                    <a:pt x="2576" y="545"/>
                    <a:pt x="2490" y="716"/>
                    <a:pt x="2347" y="802"/>
                  </a:cubicBezTo>
                  <a:cubicBezTo>
                    <a:pt x="2263" y="844"/>
                    <a:pt x="2158" y="862"/>
                    <a:pt x="2041" y="862"/>
                  </a:cubicBezTo>
                  <a:cubicBezTo>
                    <a:pt x="1445" y="862"/>
                    <a:pt x="544" y="402"/>
                    <a:pt x="544" y="402"/>
                  </a:cubicBez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5"/>
            <p:cNvSpPr/>
            <p:nvPr/>
          </p:nvSpPr>
          <p:spPr>
            <a:xfrm>
              <a:off x="2770996" y="3587928"/>
              <a:ext cx="205177" cy="237287"/>
            </a:xfrm>
            <a:custGeom>
              <a:avLst/>
              <a:gdLst/>
              <a:ahLst/>
              <a:cxnLst/>
              <a:rect l="l" t="t" r="r" b="b"/>
              <a:pathLst>
                <a:path w="2377" h="2749" extrusionOk="0">
                  <a:moveTo>
                    <a:pt x="1060" y="58"/>
                  </a:moveTo>
                  <a:cubicBezTo>
                    <a:pt x="1060" y="58"/>
                    <a:pt x="1" y="917"/>
                    <a:pt x="430" y="1918"/>
                  </a:cubicBezTo>
                  <a:cubicBezTo>
                    <a:pt x="631" y="2491"/>
                    <a:pt x="1260" y="2748"/>
                    <a:pt x="1804" y="2491"/>
                  </a:cubicBezTo>
                  <a:cubicBezTo>
                    <a:pt x="2119" y="2290"/>
                    <a:pt x="2319" y="1976"/>
                    <a:pt x="2376" y="1603"/>
                  </a:cubicBezTo>
                  <a:cubicBezTo>
                    <a:pt x="2376" y="1489"/>
                    <a:pt x="2348" y="1346"/>
                    <a:pt x="2262" y="1260"/>
                  </a:cubicBezTo>
                  <a:cubicBezTo>
                    <a:pt x="2119" y="1031"/>
                    <a:pt x="1833" y="573"/>
                    <a:pt x="1690" y="344"/>
                  </a:cubicBezTo>
                  <a:cubicBezTo>
                    <a:pt x="1546" y="1"/>
                    <a:pt x="1060" y="58"/>
                    <a:pt x="1060" y="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5"/>
            <p:cNvSpPr/>
            <p:nvPr/>
          </p:nvSpPr>
          <p:spPr>
            <a:xfrm>
              <a:off x="2778419" y="3595351"/>
              <a:ext cx="170563" cy="216225"/>
            </a:xfrm>
            <a:custGeom>
              <a:avLst/>
              <a:gdLst/>
              <a:ahLst/>
              <a:cxnLst/>
              <a:rect l="l" t="t" r="r" b="b"/>
              <a:pathLst>
                <a:path w="1976" h="2505" extrusionOk="0">
                  <a:moveTo>
                    <a:pt x="917" y="1"/>
                  </a:moveTo>
                  <a:lnTo>
                    <a:pt x="917" y="1"/>
                  </a:lnTo>
                  <a:cubicBezTo>
                    <a:pt x="716" y="201"/>
                    <a:pt x="1" y="974"/>
                    <a:pt x="344" y="1832"/>
                  </a:cubicBezTo>
                  <a:cubicBezTo>
                    <a:pt x="492" y="2254"/>
                    <a:pt x="888" y="2505"/>
                    <a:pt x="1303" y="2505"/>
                  </a:cubicBezTo>
                  <a:cubicBezTo>
                    <a:pt x="1452" y="2505"/>
                    <a:pt x="1603" y="2473"/>
                    <a:pt x="1747" y="2405"/>
                  </a:cubicBezTo>
                  <a:cubicBezTo>
                    <a:pt x="1832" y="2347"/>
                    <a:pt x="1918" y="2262"/>
                    <a:pt x="1976" y="2176"/>
                  </a:cubicBezTo>
                  <a:lnTo>
                    <a:pt x="1976" y="2176"/>
                  </a:lnTo>
                  <a:lnTo>
                    <a:pt x="1890" y="2262"/>
                  </a:lnTo>
                  <a:cubicBezTo>
                    <a:pt x="1752" y="2327"/>
                    <a:pt x="1606" y="2357"/>
                    <a:pt x="1463" y="2357"/>
                  </a:cubicBezTo>
                  <a:cubicBezTo>
                    <a:pt x="1041" y="2357"/>
                    <a:pt x="637" y="2095"/>
                    <a:pt x="487" y="1689"/>
                  </a:cubicBezTo>
                  <a:cubicBezTo>
                    <a:pt x="201" y="974"/>
                    <a:pt x="659" y="315"/>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5"/>
            <p:cNvSpPr/>
            <p:nvPr/>
          </p:nvSpPr>
          <p:spPr>
            <a:xfrm>
              <a:off x="2632716" y="3538555"/>
              <a:ext cx="224857" cy="205090"/>
            </a:xfrm>
            <a:custGeom>
              <a:avLst/>
              <a:gdLst/>
              <a:ahLst/>
              <a:cxnLst/>
              <a:rect l="l" t="t" r="r" b="b"/>
              <a:pathLst>
                <a:path w="2605" h="2376" extrusionOk="0">
                  <a:moveTo>
                    <a:pt x="2605" y="573"/>
                  </a:moveTo>
                  <a:cubicBezTo>
                    <a:pt x="2605" y="573"/>
                    <a:pt x="1231" y="0"/>
                    <a:pt x="401" y="716"/>
                  </a:cubicBezTo>
                  <a:cubicBezTo>
                    <a:pt x="115" y="973"/>
                    <a:pt x="0" y="1374"/>
                    <a:pt x="115" y="1718"/>
                  </a:cubicBezTo>
                  <a:cubicBezTo>
                    <a:pt x="258" y="2090"/>
                    <a:pt x="630" y="2319"/>
                    <a:pt x="1031" y="2290"/>
                  </a:cubicBezTo>
                  <a:cubicBezTo>
                    <a:pt x="2204" y="2376"/>
                    <a:pt x="1832" y="1059"/>
                    <a:pt x="2605"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5"/>
            <p:cNvSpPr/>
            <p:nvPr/>
          </p:nvSpPr>
          <p:spPr>
            <a:xfrm>
              <a:off x="2632716" y="3569283"/>
              <a:ext cx="224857" cy="159601"/>
            </a:xfrm>
            <a:custGeom>
              <a:avLst/>
              <a:gdLst/>
              <a:ahLst/>
              <a:cxnLst/>
              <a:rect l="l" t="t" r="r" b="b"/>
              <a:pathLst>
                <a:path w="2605" h="1849" extrusionOk="0">
                  <a:moveTo>
                    <a:pt x="1491" y="0"/>
                  </a:moveTo>
                  <a:cubicBezTo>
                    <a:pt x="1120" y="0"/>
                    <a:pt x="720" y="85"/>
                    <a:pt x="401" y="360"/>
                  </a:cubicBezTo>
                  <a:cubicBezTo>
                    <a:pt x="115" y="617"/>
                    <a:pt x="0" y="1018"/>
                    <a:pt x="115" y="1362"/>
                  </a:cubicBezTo>
                  <a:cubicBezTo>
                    <a:pt x="201" y="1591"/>
                    <a:pt x="344" y="1762"/>
                    <a:pt x="573" y="1848"/>
                  </a:cubicBezTo>
                  <a:cubicBezTo>
                    <a:pt x="458" y="1734"/>
                    <a:pt x="372" y="1619"/>
                    <a:pt x="315" y="1476"/>
                  </a:cubicBezTo>
                  <a:cubicBezTo>
                    <a:pt x="201" y="1104"/>
                    <a:pt x="315" y="732"/>
                    <a:pt x="601" y="474"/>
                  </a:cubicBezTo>
                  <a:cubicBezTo>
                    <a:pt x="915" y="191"/>
                    <a:pt x="1321" y="102"/>
                    <a:pt x="1700" y="102"/>
                  </a:cubicBezTo>
                  <a:cubicBezTo>
                    <a:pt x="2047" y="102"/>
                    <a:pt x="2371" y="177"/>
                    <a:pt x="2576" y="245"/>
                  </a:cubicBezTo>
                  <a:lnTo>
                    <a:pt x="2605" y="217"/>
                  </a:lnTo>
                  <a:cubicBezTo>
                    <a:pt x="2605" y="217"/>
                    <a:pt x="2084" y="0"/>
                    <a:pt x="1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5"/>
            <p:cNvSpPr/>
            <p:nvPr/>
          </p:nvSpPr>
          <p:spPr>
            <a:xfrm>
              <a:off x="2780923" y="3516285"/>
              <a:ext cx="145790" cy="133533"/>
            </a:xfrm>
            <a:custGeom>
              <a:avLst/>
              <a:gdLst/>
              <a:ahLst/>
              <a:cxnLst/>
              <a:rect l="l" t="t" r="r" b="b"/>
              <a:pathLst>
                <a:path w="1689" h="1547" extrusionOk="0">
                  <a:moveTo>
                    <a:pt x="1002" y="1"/>
                  </a:moveTo>
                  <a:cubicBezTo>
                    <a:pt x="1002" y="1"/>
                    <a:pt x="630" y="58"/>
                    <a:pt x="802" y="573"/>
                  </a:cubicBezTo>
                  <a:cubicBezTo>
                    <a:pt x="802" y="573"/>
                    <a:pt x="573" y="58"/>
                    <a:pt x="287" y="402"/>
                  </a:cubicBezTo>
                  <a:cubicBezTo>
                    <a:pt x="0" y="745"/>
                    <a:pt x="630" y="802"/>
                    <a:pt x="630" y="802"/>
                  </a:cubicBezTo>
                  <a:cubicBezTo>
                    <a:pt x="630" y="802"/>
                    <a:pt x="258" y="802"/>
                    <a:pt x="258" y="1003"/>
                  </a:cubicBezTo>
                  <a:cubicBezTo>
                    <a:pt x="287" y="1174"/>
                    <a:pt x="573" y="1375"/>
                    <a:pt x="888" y="917"/>
                  </a:cubicBezTo>
                  <a:cubicBezTo>
                    <a:pt x="888" y="917"/>
                    <a:pt x="573" y="1317"/>
                    <a:pt x="945" y="1432"/>
                  </a:cubicBezTo>
                  <a:cubicBezTo>
                    <a:pt x="1317" y="1546"/>
                    <a:pt x="1231" y="1003"/>
                    <a:pt x="1059" y="831"/>
                  </a:cubicBezTo>
                  <a:cubicBezTo>
                    <a:pt x="1059" y="831"/>
                    <a:pt x="1288" y="1088"/>
                    <a:pt x="1489" y="859"/>
                  </a:cubicBezTo>
                  <a:cubicBezTo>
                    <a:pt x="1689" y="659"/>
                    <a:pt x="1489" y="344"/>
                    <a:pt x="1202" y="545"/>
                  </a:cubicBezTo>
                  <a:cubicBezTo>
                    <a:pt x="1202" y="545"/>
                    <a:pt x="1317" y="115"/>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5"/>
            <p:cNvSpPr/>
            <p:nvPr/>
          </p:nvSpPr>
          <p:spPr>
            <a:xfrm>
              <a:off x="2796805" y="3540195"/>
              <a:ext cx="48424" cy="45403"/>
            </a:xfrm>
            <a:custGeom>
              <a:avLst/>
              <a:gdLst/>
              <a:ahLst/>
              <a:cxnLst/>
              <a:rect l="l" t="t" r="r" b="b"/>
              <a:pathLst>
                <a:path w="561" h="526" extrusionOk="0">
                  <a:moveTo>
                    <a:pt x="320" y="0"/>
                  </a:moveTo>
                  <a:cubicBezTo>
                    <a:pt x="256" y="0"/>
                    <a:pt x="183" y="34"/>
                    <a:pt x="103" y="125"/>
                  </a:cubicBezTo>
                  <a:cubicBezTo>
                    <a:pt x="0" y="242"/>
                    <a:pt x="55" y="329"/>
                    <a:pt x="149" y="390"/>
                  </a:cubicBezTo>
                  <a:lnTo>
                    <a:pt x="149" y="390"/>
                  </a:lnTo>
                  <a:cubicBezTo>
                    <a:pt x="106" y="335"/>
                    <a:pt x="102" y="258"/>
                    <a:pt x="189" y="153"/>
                  </a:cubicBezTo>
                  <a:cubicBezTo>
                    <a:pt x="251" y="80"/>
                    <a:pt x="309" y="53"/>
                    <a:pt x="361" y="53"/>
                  </a:cubicBezTo>
                  <a:cubicBezTo>
                    <a:pt x="453" y="53"/>
                    <a:pt x="524" y="137"/>
                    <a:pt x="561" y="210"/>
                  </a:cubicBezTo>
                  <a:cubicBezTo>
                    <a:pt x="523" y="117"/>
                    <a:pt x="438" y="0"/>
                    <a:pt x="320" y="0"/>
                  </a:cubicBezTo>
                  <a:close/>
                  <a:moveTo>
                    <a:pt x="149" y="390"/>
                  </a:moveTo>
                  <a:cubicBezTo>
                    <a:pt x="234" y="500"/>
                    <a:pt x="475" y="525"/>
                    <a:pt x="475" y="525"/>
                  </a:cubicBezTo>
                  <a:lnTo>
                    <a:pt x="417" y="497"/>
                  </a:lnTo>
                  <a:cubicBezTo>
                    <a:pt x="362" y="483"/>
                    <a:pt x="238" y="448"/>
                    <a:pt x="149" y="3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5"/>
            <p:cNvSpPr/>
            <p:nvPr/>
          </p:nvSpPr>
          <p:spPr>
            <a:xfrm>
              <a:off x="2803192" y="3585511"/>
              <a:ext cx="54380" cy="34441"/>
            </a:xfrm>
            <a:custGeom>
              <a:avLst/>
              <a:gdLst/>
              <a:ahLst/>
              <a:cxnLst/>
              <a:rect l="l" t="t" r="r" b="b"/>
              <a:pathLst>
                <a:path w="630" h="399" extrusionOk="0">
                  <a:moveTo>
                    <a:pt x="630" y="115"/>
                  </a:moveTo>
                  <a:lnTo>
                    <a:pt x="630" y="115"/>
                  </a:lnTo>
                  <a:cubicBezTo>
                    <a:pt x="606" y="138"/>
                    <a:pt x="582" y="162"/>
                    <a:pt x="575" y="186"/>
                  </a:cubicBezTo>
                  <a:lnTo>
                    <a:pt x="575" y="186"/>
                  </a:lnTo>
                  <a:cubicBezTo>
                    <a:pt x="593" y="165"/>
                    <a:pt x="611" y="141"/>
                    <a:pt x="630" y="115"/>
                  </a:cubicBezTo>
                  <a:close/>
                  <a:moveTo>
                    <a:pt x="258" y="0"/>
                  </a:moveTo>
                  <a:cubicBezTo>
                    <a:pt x="143" y="0"/>
                    <a:pt x="0" y="57"/>
                    <a:pt x="0" y="201"/>
                  </a:cubicBezTo>
                  <a:cubicBezTo>
                    <a:pt x="17" y="300"/>
                    <a:pt x="109" y="399"/>
                    <a:pt x="240" y="399"/>
                  </a:cubicBezTo>
                  <a:cubicBezTo>
                    <a:pt x="336" y="399"/>
                    <a:pt x="451" y="346"/>
                    <a:pt x="572" y="201"/>
                  </a:cubicBezTo>
                  <a:cubicBezTo>
                    <a:pt x="572" y="196"/>
                    <a:pt x="573" y="191"/>
                    <a:pt x="575" y="186"/>
                  </a:cubicBezTo>
                  <a:lnTo>
                    <a:pt x="575" y="186"/>
                  </a:lnTo>
                  <a:cubicBezTo>
                    <a:pt x="478" y="298"/>
                    <a:pt x="384" y="339"/>
                    <a:pt x="304" y="339"/>
                  </a:cubicBezTo>
                  <a:cubicBezTo>
                    <a:pt x="187" y="339"/>
                    <a:pt x="102" y="251"/>
                    <a:pt x="86" y="172"/>
                  </a:cubicBezTo>
                  <a:cubicBezTo>
                    <a:pt x="86" y="57"/>
                    <a:pt x="172" y="29"/>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5"/>
            <p:cNvSpPr/>
            <p:nvPr/>
          </p:nvSpPr>
          <p:spPr>
            <a:xfrm>
              <a:off x="2845142" y="3587928"/>
              <a:ext cx="48338" cy="51100"/>
            </a:xfrm>
            <a:custGeom>
              <a:avLst/>
              <a:gdLst/>
              <a:ahLst/>
              <a:cxnLst/>
              <a:rect l="l" t="t" r="r" b="b"/>
              <a:pathLst>
                <a:path w="560" h="592" extrusionOk="0">
                  <a:moveTo>
                    <a:pt x="315" y="1"/>
                  </a:moveTo>
                  <a:cubicBezTo>
                    <a:pt x="446" y="157"/>
                    <a:pt x="505" y="527"/>
                    <a:pt x="277" y="527"/>
                  </a:cubicBezTo>
                  <a:cubicBezTo>
                    <a:pt x="254" y="527"/>
                    <a:pt x="229" y="524"/>
                    <a:pt x="201" y="516"/>
                  </a:cubicBezTo>
                  <a:cubicBezTo>
                    <a:pt x="58" y="487"/>
                    <a:pt x="1" y="344"/>
                    <a:pt x="58" y="230"/>
                  </a:cubicBezTo>
                  <a:lnTo>
                    <a:pt x="58" y="230"/>
                  </a:lnTo>
                  <a:cubicBezTo>
                    <a:pt x="1" y="344"/>
                    <a:pt x="1" y="516"/>
                    <a:pt x="201" y="573"/>
                  </a:cubicBezTo>
                  <a:cubicBezTo>
                    <a:pt x="241" y="586"/>
                    <a:pt x="277" y="591"/>
                    <a:pt x="307" y="591"/>
                  </a:cubicBezTo>
                  <a:cubicBezTo>
                    <a:pt x="560" y="591"/>
                    <a:pt x="500" y="208"/>
                    <a:pt x="373" y="29"/>
                  </a:cubicBezTo>
                  <a:cubicBezTo>
                    <a:pt x="344" y="1"/>
                    <a:pt x="344"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5"/>
            <p:cNvSpPr/>
            <p:nvPr/>
          </p:nvSpPr>
          <p:spPr>
            <a:xfrm>
              <a:off x="2842121" y="3516285"/>
              <a:ext cx="82692" cy="82261"/>
            </a:xfrm>
            <a:custGeom>
              <a:avLst/>
              <a:gdLst/>
              <a:ahLst/>
              <a:cxnLst/>
              <a:rect l="l" t="t" r="r" b="b"/>
              <a:pathLst>
                <a:path w="958" h="953" extrusionOk="0">
                  <a:moveTo>
                    <a:pt x="68" y="441"/>
                  </a:moveTo>
                  <a:cubicBezTo>
                    <a:pt x="70" y="488"/>
                    <a:pt x="78" y="541"/>
                    <a:pt x="93" y="602"/>
                  </a:cubicBezTo>
                  <a:lnTo>
                    <a:pt x="93" y="545"/>
                  </a:lnTo>
                  <a:cubicBezTo>
                    <a:pt x="82" y="508"/>
                    <a:pt x="74" y="473"/>
                    <a:pt x="68" y="441"/>
                  </a:cubicBezTo>
                  <a:close/>
                  <a:moveTo>
                    <a:pt x="293" y="1"/>
                  </a:moveTo>
                  <a:cubicBezTo>
                    <a:pt x="293" y="1"/>
                    <a:pt x="0" y="50"/>
                    <a:pt x="68" y="441"/>
                  </a:cubicBezTo>
                  <a:lnTo>
                    <a:pt x="68" y="441"/>
                  </a:lnTo>
                  <a:cubicBezTo>
                    <a:pt x="56" y="130"/>
                    <a:pt x="293" y="87"/>
                    <a:pt x="293" y="87"/>
                  </a:cubicBezTo>
                  <a:cubicBezTo>
                    <a:pt x="579" y="201"/>
                    <a:pt x="465" y="573"/>
                    <a:pt x="465" y="573"/>
                  </a:cubicBezTo>
                  <a:cubicBezTo>
                    <a:pt x="524" y="534"/>
                    <a:pt x="579" y="517"/>
                    <a:pt x="626" y="517"/>
                  </a:cubicBezTo>
                  <a:cubicBezTo>
                    <a:pt x="783" y="517"/>
                    <a:pt x="855" y="705"/>
                    <a:pt x="722" y="859"/>
                  </a:cubicBezTo>
                  <a:cubicBezTo>
                    <a:pt x="691" y="907"/>
                    <a:pt x="633" y="928"/>
                    <a:pt x="574" y="928"/>
                  </a:cubicBezTo>
                  <a:cubicBezTo>
                    <a:pt x="525" y="928"/>
                    <a:pt x="475" y="914"/>
                    <a:pt x="436" y="888"/>
                  </a:cubicBezTo>
                  <a:lnTo>
                    <a:pt x="436" y="888"/>
                  </a:lnTo>
                  <a:cubicBezTo>
                    <a:pt x="493" y="931"/>
                    <a:pt x="558" y="952"/>
                    <a:pt x="619" y="952"/>
                  </a:cubicBezTo>
                  <a:cubicBezTo>
                    <a:pt x="679" y="952"/>
                    <a:pt x="737" y="931"/>
                    <a:pt x="780" y="888"/>
                  </a:cubicBezTo>
                  <a:cubicBezTo>
                    <a:pt x="957" y="710"/>
                    <a:pt x="876" y="481"/>
                    <a:pt x="684" y="481"/>
                  </a:cubicBezTo>
                  <a:cubicBezTo>
                    <a:pt x="629" y="481"/>
                    <a:pt x="564" y="500"/>
                    <a:pt x="493" y="545"/>
                  </a:cubicBezTo>
                  <a:cubicBezTo>
                    <a:pt x="493" y="545"/>
                    <a:pt x="608" y="115"/>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4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GRAPHS</a:t>
            </a:r>
            <a:endParaRPr/>
          </a:p>
        </p:txBody>
      </p:sp>
      <p:sp>
        <p:nvSpPr>
          <p:cNvPr id="1654" name="Google Shape;1654;p46"/>
          <p:cNvSpPr txBox="1"/>
          <p:nvPr/>
        </p:nvSpPr>
        <p:spPr>
          <a:xfrm>
            <a:off x="714300" y="3937925"/>
            <a:ext cx="4095900" cy="68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marL="0" lvl="0" indent="0" algn="l" rtl="0">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You can see how to modify the graph here</a:t>
            </a:r>
            <a:endParaRPr sz="1000">
              <a:latin typeface="Montserrat"/>
              <a:ea typeface="Montserrat"/>
              <a:cs typeface="Montserrat"/>
              <a:sym typeface="Montserrat"/>
            </a:endParaRPr>
          </a:p>
        </p:txBody>
      </p:sp>
      <p:sp>
        <p:nvSpPr>
          <p:cNvPr id="1655" name="Google Shape;1655;p46"/>
          <p:cNvSpPr txBox="1"/>
          <p:nvPr/>
        </p:nvSpPr>
        <p:spPr>
          <a:xfrm>
            <a:off x="5810250" y="9805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6" name="Google Shape;1656;p46"/>
          <p:cNvSpPr txBox="1"/>
          <p:nvPr/>
        </p:nvSpPr>
        <p:spPr>
          <a:xfrm>
            <a:off x="5810250" y="13519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7" name="Google Shape;1657;p46"/>
          <p:cNvSpPr/>
          <p:nvPr/>
        </p:nvSpPr>
        <p:spPr>
          <a:xfrm>
            <a:off x="8115300" y="11288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txBox="1"/>
          <p:nvPr/>
        </p:nvSpPr>
        <p:spPr>
          <a:xfrm>
            <a:off x="5810250" y="22189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59" name="Google Shape;1659;p46"/>
          <p:cNvSpPr txBox="1"/>
          <p:nvPr/>
        </p:nvSpPr>
        <p:spPr>
          <a:xfrm>
            <a:off x="5810250" y="25903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0" name="Google Shape;1660;p46"/>
          <p:cNvSpPr/>
          <p:nvPr/>
        </p:nvSpPr>
        <p:spPr>
          <a:xfrm>
            <a:off x="8115300" y="2367225"/>
            <a:ext cx="162000" cy="16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txBox="1"/>
          <p:nvPr/>
        </p:nvSpPr>
        <p:spPr>
          <a:xfrm>
            <a:off x="5810250" y="34573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2" name="Google Shape;1662;p46"/>
          <p:cNvSpPr txBox="1"/>
          <p:nvPr/>
        </p:nvSpPr>
        <p:spPr>
          <a:xfrm>
            <a:off x="5810250" y="38287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3" name="Google Shape;1663;p46"/>
          <p:cNvSpPr/>
          <p:nvPr/>
        </p:nvSpPr>
        <p:spPr>
          <a:xfrm>
            <a:off x="8115300" y="3605625"/>
            <a:ext cx="162000" cy="16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4" name="Google Shape;1664;p46" title="Gráfico">
            <a:hlinkClick r:id="rId4"/>
          </p:cNvPr>
          <p:cNvPicPr preferRelativeResize="0"/>
          <p:nvPr/>
        </p:nvPicPr>
        <p:blipFill>
          <a:blip r:embed="rId5">
            <a:alphaModFix/>
          </a:blip>
          <a:stretch>
            <a:fillRect/>
          </a:stretch>
        </p:blipFill>
        <p:spPr>
          <a:xfrm>
            <a:off x="714300" y="1292392"/>
            <a:ext cx="4282401" cy="26479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50"/>
          <p:cNvSpPr txBox="1">
            <a:spLocks noGrp="1"/>
          </p:cNvSpPr>
          <p:nvPr>
            <p:ph type="title"/>
          </p:nvPr>
        </p:nvSpPr>
        <p:spPr>
          <a:xfrm>
            <a:off x="491434" y="434587"/>
            <a:ext cx="2315147"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Background</a:t>
            </a:r>
            <a:endParaRPr dirty="0"/>
          </a:p>
        </p:txBody>
      </p:sp>
      <p:sp>
        <p:nvSpPr>
          <p:cNvPr id="1735" name="Google Shape;1735;p50"/>
          <p:cNvSpPr txBox="1">
            <a:spLocks noGrp="1"/>
          </p:cNvSpPr>
          <p:nvPr>
            <p:ph type="subTitle" idx="1"/>
          </p:nvPr>
        </p:nvSpPr>
        <p:spPr>
          <a:xfrm>
            <a:off x="190830" y="1176787"/>
            <a:ext cx="4381170" cy="4125733"/>
          </a:xfrm>
          <a:prstGeom prst="rect">
            <a:avLst/>
          </a:prstGeom>
        </p:spPr>
        <p:txBody>
          <a:bodyPr spcFirstLastPara="1" wrap="square" lIns="91425" tIns="91425" rIns="91425" bIns="91425" anchor="t" anchorCtr="0">
            <a:noAutofit/>
          </a:bodyPr>
          <a:lstStyle/>
          <a:p>
            <a:pPr marL="0" indent="0" algn="l">
              <a:lnSpc>
                <a:spcPct val="150000"/>
              </a:lnSpc>
            </a:pPr>
            <a:r>
              <a:rPr lang="en" altLang="zh-TW" dirty="0"/>
              <a:t>The future of the Long-term care system and old age homes may look quite different today. With aging infrastructure in some countries and increased demand for organizations interested in delivering resources and services. </a:t>
            </a:r>
          </a:p>
          <a:p>
            <a:pPr marL="0" indent="0" algn="l">
              <a:lnSpc>
                <a:spcPct val="150000"/>
              </a:lnSpc>
            </a:pPr>
            <a:endParaRPr lang="en" altLang="zh-TW" b="1" dirty="0"/>
          </a:p>
          <a:p>
            <a:pPr marL="0" indent="0" algn="l">
              <a:lnSpc>
                <a:spcPct val="150000"/>
              </a:lnSpc>
            </a:pPr>
            <a:r>
              <a:rPr lang="en" altLang="zh-TW" b="1" dirty="0"/>
              <a:t>Health Plus </a:t>
            </a:r>
            <a:r>
              <a:rPr lang="en" altLang="zh-TW" dirty="0"/>
              <a:t>would act as a bridge between enterprises and global members. Users will be able to offer services and easily connect to medical support. </a:t>
            </a:r>
            <a:r>
              <a:rPr lang="en" altLang="zh-TW" b="1" dirty="0"/>
              <a:t>Health Plus</a:t>
            </a:r>
            <a:r>
              <a:rPr lang="en" altLang="zh-TW" dirty="0"/>
              <a:t> also keeps track of the data and various types of service roles.</a:t>
            </a:r>
          </a:p>
          <a:p>
            <a:pPr marL="0" lvl="0" indent="0" algn="l" rtl="0">
              <a:lnSpc>
                <a:spcPts val="2280"/>
              </a:lnSpc>
              <a:spcBef>
                <a:spcPts val="0"/>
              </a:spcBef>
              <a:spcAft>
                <a:spcPts val="0"/>
              </a:spcAft>
              <a:buNone/>
            </a:pPr>
            <a:endParaRPr dirty="0"/>
          </a:p>
        </p:txBody>
      </p:sp>
      <p:grpSp>
        <p:nvGrpSpPr>
          <p:cNvPr id="1737" name="Google Shape;1737;p50"/>
          <p:cNvGrpSpPr/>
          <p:nvPr/>
        </p:nvGrpSpPr>
        <p:grpSpPr>
          <a:xfrm>
            <a:off x="4734503" y="1272208"/>
            <a:ext cx="4322033" cy="3060278"/>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0"/>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0"/>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0"/>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0"/>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0"/>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0"/>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0"/>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0"/>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0"/>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0"/>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0"/>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0"/>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0"/>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50"/>
          <p:cNvSpPr/>
          <p:nvPr/>
        </p:nvSpPr>
        <p:spPr>
          <a:xfrm>
            <a:off x="5184695" y="3865168"/>
            <a:ext cx="196923" cy="196923"/>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17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a:t>
            </a:r>
            <a:endParaRPr/>
          </a:p>
        </p:txBody>
      </p:sp>
      <p:sp>
        <p:nvSpPr>
          <p:cNvPr id="1674" name="Google Shape;1674;p4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675" name="Google Shape;1675;p4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a:t>
            </a:r>
            <a:endParaRPr/>
          </a:p>
        </p:txBody>
      </p:sp>
      <p:sp>
        <p:nvSpPr>
          <p:cNvPr id="1676" name="Google Shape;1676;p4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677" name="Google Shape;1677;p4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beautiful name and is the second planet from the Sun</a:t>
            </a:r>
            <a:endParaRPr/>
          </a:p>
        </p:txBody>
      </p:sp>
      <p:sp>
        <p:nvSpPr>
          <p:cNvPr id="1678" name="Google Shape;1678;p4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679" name="Google Shape;1679;p4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Despite being red, Mars is actually a cold place. It's full of iron oxide dust</a:t>
            </a:r>
            <a:endParaRPr/>
          </a:p>
        </p:txBody>
      </p:sp>
      <p:sp>
        <p:nvSpPr>
          <p:cNvPr id="1680" name="Google Shape;1680;p4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681" name="Google Shape;1681;p4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4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{6882180F-EF43-4449-8EF1-19345C7A120B}</a:tableStyleId>
              </a:tblPr>
              <a:tblGrid>
                <a:gridCol w="1963775">
                  <a:extLst>
                    <a:ext uri="{9D8B030D-6E8A-4147-A177-3AD203B41FA5}">
                      <a16:colId xmlns:a16="http://schemas.microsoft.com/office/drawing/2014/main" val="20000"/>
                    </a:ext>
                  </a:extLst>
                </a:gridCol>
                <a:gridCol w="2735300">
                  <a:extLst>
                    <a:ext uri="{9D8B030D-6E8A-4147-A177-3AD203B41FA5}">
                      <a16:colId xmlns:a16="http://schemas.microsoft.com/office/drawing/2014/main" val="20001"/>
                    </a:ext>
                  </a:extLst>
                </a:gridCol>
                <a:gridCol w="2906750">
                  <a:extLst>
                    <a:ext uri="{9D8B030D-6E8A-4147-A177-3AD203B41FA5}">
                      <a16:colId xmlns:a16="http://schemas.microsoft.com/office/drawing/2014/main" val="20002"/>
                    </a:ext>
                  </a:extLst>
                </a:gridCol>
              </a:tblGrid>
              <a:tr h="642950">
                <a:tc>
                  <a:txBody>
                    <a:bodyPr/>
                    <a:lstStyle/>
                    <a:p>
                      <a:pPr marL="0" lvl="0" indent="0" algn="l" rtl="0">
                        <a:spcBef>
                          <a:spcPts val="0"/>
                        </a:spcBef>
                        <a:spcAft>
                          <a:spcPts val="0"/>
                        </a:spcAft>
                        <a:buNone/>
                      </a:pP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49"/>
          <p:cNvSpPr txBox="1">
            <a:spLocks noGrp="1"/>
          </p:cNvSpPr>
          <p:nvPr>
            <p:ph type="title"/>
          </p:nvPr>
        </p:nvSpPr>
        <p:spPr>
          <a:xfrm>
            <a:off x="3047300" y="3284538"/>
            <a:ext cx="2807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1729" name="Google Shape;1729;p49"/>
          <p:cNvSpPr txBox="1">
            <a:spLocks noGrp="1"/>
          </p:cNvSpPr>
          <p:nvPr>
            <p:ph type="subTitle" idx="1"/>
          </p:nvPr>
        </p:nvSpPr>
        <p:spPr>
          <a:xfrm>
            <a:off x="2436350" y="1804848"/>
            <a:ext cx="4029600" cy="1436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50"/>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 BRIEF STORY</a:t>
            </a:r>
            <a:endParaRPr/>
          </a:p>
        </p:txBody>
      </p:sp>
      <p:sp>
        <p:nvSpPr>
          <p:cNvPr id="1735" name="Google Shape;1735;p50"/>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 was named after the Roman god of wealth</a:t>
            </a:r>
            <a:endParaRPr/>
          </a:p>
        </p:txBody>
      </p:sp>
      <p:sp>
        <p:nvSpPr>
          <p:cNvPr id="1736" name="Google Shape;1736;p50"/>
          <p:cNvSpPr/>
          <p:nvPr/>
        </p:nvSpPr>
        <p:spPr>
          <a:xfrm>
            <a:off x="4203625" y="4066396"/>
            <a:ext cx="196923" cy="196923"/>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50"/>
          <p:cNvGrpSpPr/>
          <p:nvPr/>
        </p:nvGrpSpPr>
        <p:grpSpPr>
          <a:xfrm>
            <a:off x="-95261" y="1071651"/>
            <a:ext cx="4793039" cy="3309837"/>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0"/>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0"/>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0"/>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0"/>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0"/>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0"/>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0"/>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0"/>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0"/>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0"/>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0"/>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0"/>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0"/>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51"/>
          <p:cNvSpPr txBox="1"/>
          <p:nvPr/>
        </p:nvSpPr>
        <p:spPr>
          <a:xfrm>
            <a:off x="714300" y="1843125"/>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5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946" name="Google Shape;1946;p52"/>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947" name="Google Shape;1947;p52"/>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1948" name="Google Shape;1948;p52"/>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949" name="Google Shape;1949;p52"/>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a:t>
            </a:r>
            <a:endParaRPr/>
          </a:p>
        </p:txBody>
      </p:sp>
      <p:sp>
        <p:nvSpPr>
          <p:cNvPr id="1950" name="Google Shape;1950;p52"/>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951" name="Google Shape;1951;p52"/>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PATIENT CARE</a:t>
            </a:r>
            <a:endParaRPr/>
          </a:p>
        </p:txBody>
      </p:sp>
      <p:sp>
        <p:nvSpPr>
          <p:cNvPr id="1992" name="Google Shape;1992;p53"/>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l="2831" t="9976" r="3394" b="-2185"/>
          <a:stretch/>
        </p:blipFill>
        <p:spPr>
          <a:xfrm>
            <a:off x="4572000" y="1809750"/>
            <a:ext cx="3979200" cy="2794700"/>
          </a:xfrm>
          <a:prstGeom prst="rect">
            <a:avLst/>
          </a:prstGeom>
          <a:noFill/>
          <a:ln>
            <a:noFill/>
          </a:ln>
        </p:spPr>
      </p:pic>
    </p:spTree>
    <p:extLst>
      <p:ext uri="{BB962C8B-B14F-4D97-AF65-F5344CB8AC3E}">
        <p14:creationId xmlns:p14="http://schemas.microsoft.com/office/powerpoint/2010/main" val="303653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5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AREAS WE COVER</a:t>
            </a:r>
            <a:endParaRPr/>
          </a:p>
        </p:txBody>
      </p:sp>
      <p:sp>
        <p:nvSpPr>
          <p:cNvPr id="1999" name="Google Shape;1999;p54"/>
          <p:cNvSpPr txBox="1">
            <a:spLocks noGrp="1"/>
          </p:cNvSpPr>
          <p:nvPr>
            <p:ph type="title" idx="2"/>
          </p:nvPr>
        </p:nvSpPr>
        <p:spPr>
          <a:xfrm>
            <a:off x="714300" y="19559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000" name="Google Shape;2000;p54"/>
          <p:cNvSpPr txBox="1">
            <a:spLocks noGrp="1"/>
          </p:cNvSpPr>
          <p:nvPr>
            <p:ph type="subTitle" idx="1"/>
          </p:nvPr>
        </p:nvSpPr>
        <p:spPr>
          <a:xfrm>
            <a:off x="714300" y="2314575"/>
            <a:ext cx="22767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It’s the closest planet to the Sun of them all</a:t>
            </a:r>
            <a:endParaRPr/>
          </a:p>
        </p:txBody>
      </p:sp>
      <p:sp>
        <p:nvSpPr>
          <p:cNvPr id="2001" name="Google Shape;2001;p54"/>
          <p:cNvSpPr txBox="1">
            <a:spLocks noGrp="1"/>
          </p:cNvSpPr>
          <p:nvPr>
            <p:ph type="title" idx="3"/>
          </p:nvPr>
        </p:nvSpPr>
        <p:spPr>
          <a:xfrm>
            <a:off x="3433638" y="19559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002" name="Google Shape;2002;p54"/>
          <p:cNvSpPr txBox="1">
            <a:spLocks noGrp="1"/>
          </p:cNvSpPr>
          <p:nvPr>
            <p:ph type="subTitle" idx="4"/>
          </p:nvPr>
        </p:nvSpPr>
        <p:spPr>
          <a:xfrm>
            <a:off x="3433642" y="2314575"/>
            <a:ext cx="22767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is the second planet from the Sun</a:t>
            </a:r>
            <a:endParaRPr/>
          </a:p>
        </p:txBody>
      </p:sp>
      <p:sp>
        <p:nvSpPr>
          <p:cNvPr id="2003" name="Google Shape;2003;p54"/>
          <p:cNvSpPr txBox="1">
            <a:spLocks noGrp="1"/>
          </p:cNvSpPr>
          <p:nvPr>
            <p:ph type="title" idx="5"/>
          </p:nvPr>
        </p:nvSpPr>
        <p:spPr>
          <a:xfrm>
            <a:off x="6152988" y="19559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004" name="Google Shape;2004;p54"/>
          <p:cNvSpPr txBox="1">
            <a:spLocks noGrp="1"/>
          </p:cNvSpPr>
          <p:nvPr>
            <p:ph type="subTitle" idx="6"/>
          </p:nvPr>
        </p:nvSpPr>
        <p:spPr>
          <a:xfrm>
            <a:off x="6152996" y="2314575"/>
            <a:ext cx="22767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Mars is actually a very cold place</a:t>
            </a:r>
            <a:endParaRPr/>
          </a:p>
        </p:txBody>
      </p:sp>
      <p:sp>
        <p:nvSpPr>
          <p:cNvPr id="2005" name="Google Shape;2005;p54"/>
          <p:cNvSpPr txBox="1">
            <a:spLocks noGrp="1"/>
          </p:cNvSpPr>
          <p:nvPr>
            <p:ph type="title" idx="7"/>
          </p:nvPr>
        </p:nvSpPr>
        <p:spPr>
          <a:xfrm>
            <a:off x="714300" y="3759975"/>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006" name="Google Shape;2006;p54"/>
          <p:cNvSpPr txBox="1">
            <a:spLocks noGrp="1"/>
          </p:cNvSpPr>
          <p:nvPr>
            <p:ph type="subTitle" idx="8"/>
          </p:nvPr>
        </p:nvSpPr>
        <p:spPr>
          <a:xfrm>
            <a:off x="714300" y="4118600"/>
            <a:ext cx="22767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 is the biggest planet of them all</a:t>
            </a:r>
            <a:endParaRPr/>
          </a:p>
        </p:txBody>
      </p:sp>
      <p:sp>
        <p:nvSpPr>
          <p:cNvPr id="2007" name="Google Shape;2007;p54"/>
          <p:cNvSpPr txBox="1">
            <a:spLocks noGrp="1"/>
          </p:cNvSpPr>
          <p:nvPr>
            <p:ph type="title" idx="9"/>
          </p:nvPr>
        </p:nvSpPr>
        <p:spPr>
          <a:xfrm>
            <a:off x="3433638" y="3759975"/>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008" name="Google Shape;2008;p54"/>
          <p:cNvSpPr txBox="1">
            <a:spLocks noGrp="1"/>
          </p:cNvSpPr>
          <p:nvPr>
            <p:ph type="subTitle" idx="13"/>
          </p:nvPr>
        </p:nvSpPr>
        <p:spPr>
          <a:xfrm>
            <a:off x="3433642" y="4118600"/>
            <a:ext cx="22767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It’s composed of hydrogen and helium</a:t>
            </a:r>
            <a:endParaRPr/>
          </a:p>
        </p:txBody>
      </p:sp>
      <p:sp>
        <p:nvSpPr>
          <p:cNvPr id="2009" name="Google Shape;2009;p54"/>
          <p:cNvSpPr txBox="1">
            <a:spLocks noGrp="1"/>
          </p:cNvSpPr>
          <p:nvPr>
            <p:ph type="title" idx="14"/>
          </p:nvPr>
        </p:nvSpPr>
        <p:spPr>
          <a:xfrm>
            <a:off x="6152988" y="3759975"/>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010" name="Google Shape;2010;p54"/>
          <p:cNvSpPr txBox="1">
            <a:spLocks noGrp="1"/>
          </p:cNvSpPr>
          <p:nvPr>
            <p:ph type="subTitle" idx="15"/>
          </p:nvPr>
        </p:nvSpPr>
        <p:spPr>
          <a:xfrm>
            <a:off x="6152996" y="4118600"/>
            <a:ext cx="22767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It’s the farthest planet from the Sun</a:t>
            </a:r>
            <a:endParaRPr/>
          </a:p>
        </p:txBody>
      </p:sp>
      <p:sp>
        <p:nvSpPr>
          <p:cNvPr id="2011" name="Google Shape;2011;p54"/>
          <p:cNvSpPr/>
          <p:nvPr/>
        </p:nvSpPr>
        <p:spPr>
          <a:xfrm>
            <a:off x="4252938" y="1260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6972288" y="1260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1533588" y="1260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4252938" y="30671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6972288" y="30671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1533588" y="30671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54"/>
          <p:cNvGrpSpPr/>
          <p:nvPr/>
        </p:nvGrpSpPr>
        <p:grpSpPr>
          <a:xfrm>
            <a:off x="7103678" y="3210088"/>
            <a:ext cx="375319" cy="352148"/>
            <a:chOff x="-26583625" y="3917025"/>
            <a:chExt cx="315050" cy="295600"/>
          </a:xfrm>
        </p:grpSpPr>
        <p:sp>
          <p:nvSpPr>
            <p:cNvPr id="2018" name="Google Shape;2018;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54"/>
          <p:cNvSpPr/>
          <p:nvPr/>
        </p:nvSpPr>
        <p:spPr>
          <a:xfrm>
            <a:off x="1687490" y="3210222"/>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54"/>
          <p:cNvGrpSpPr/>
          <p:nvPr/>
        </p:nvGrpSpPr>
        <p:grpSpPr>
          <a:xfrm>
            <a:off x="1674804" y="1465750"/>
            <a:ext cx="354710" cy="228015"/>
            <a:chOff x="-27721750" y="3598250"/>
            <a:chExt cx="297750" cy="191400"/>
          </a:xfrm>
        </p:grpSpPr>
        <p:sp>
          <p:nvSpPr>
            <p:cNvPr id="2024" name="Google Shape;2024;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4"/>
          <p:cNvGrpSpPr/>
          <p:nvPr/>
        </p:nvGrpSpPr>
        <p:grpSpPr>
          <a:xfrm>
            <a:off x="7114476" y="1402873"/>
            <a:ext cx="353757" cy="353757"/>
            <a:chOff x="-25834600" y="3176875"/>
            <a:chExt cx="296950" cy="296950"/>
          </a:xfrm>
        </p:grpSpPr>
        <p:sp>
          <p:nvSpPr>
            <p:cNvPr id="2027" name="Google Shape;2027;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54"/>
          <p:cNvGrpSpPr/>
          <p:nvPr/>
        </p:nvGrpSpPr>
        <p:grpSpPr>
          <a:xfrm>
            <a:off x="4452336" y="3210222"/>
            <a:ext cx="239302" cy="351880"/>
            <a:chOff x="-22788075" y="3904625"/>
            <a:chExt cx="200875" cy="295375"/>
          </a:xfrm>
        </p:grpSpPr>
        <p:sp>
          <p:nvSpPr>
            <p:cNvPr id="2033" name="Google Shape;2033;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4"/>
          <p:cNvGrpSpPr/>
          <p:nvPr/>
        </p:nvGrpSpPr>
        <p:grpSpPr>
          <a:xfrm>
            <a:off x="4394185" y="1414602"/>
            <a:ext cx="355633" cy="330288"/>
            <a:chOff x="-25465200" y="3565175"/>
            <a:chExt cx="298525" cy="277250"/>
          </a:xfrm>
        </p:grpSpPr>
        <p:sp>
          <p:nvSpPr>
            <p:cNvPr id="2038" name="Google Shape;2038;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55"/>
          <p:cNvSpPr txBox="1">
            <a:spLocks noGrp="1"/>
          </p:cNvSpPr>
          <p:nvPr>
            <p:ph type="title"/>
          </p:nvPr>
        </p:nvSpPr>
        <p:spPr>
          <a:xfrm>
            <a:off x="1636500" y="2097350"/>
            <a:ext cx="62139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20,000,000</a:t>
            </a:r>
            <a:endParaRPr/>
          </a:p>
        </p:txBody>
      </p:sp>
      <p:sp>
        <p:nvSpPr>
          <p:cNvPr id="2063" name="Google Shape;2063;p55"/>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SATISFACTION</a:t>
            </a:r>
            <a:endParaRPr/>
          </a:p>
        </p:txBody>
      </p:sp>
      <p:sp>
        <p:nvSpPr>
          <p:cNvPr id="2072" name="Google Shape;2072;p56"/>
          <p:cNvSpPr txBox="1">
            <a:spLocks noGrp="1"/>
          </p:cNvSpPr>
          <p:nvPr>
            <p:ph type="title" idx="2"/>
          </p:nvPr>
        </p:nvSpPr>
        <p:spPr>
          <a:xfrm>
            <a:off x="4462551" y="19453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a:t>
            </a:r>
            <a:endParaRPr/>
          </a:p>
        </p:txBody>
      </p:sp>
      <p:sp>
        <p:nvSpPr>
          <p:cNvPr id="2073" name="Google Shape;2073;p56"/>
          <p:cNvSpPr txBox="1">
            <a:spLocks noGrp="1"/>
          </p:cNvSpPr>
          <p:nvPr>
            <p:ph type="title" idx="3"/>
          </p:nvPr>
        </p:nvSpPr>
        <p:spPr>
          <a:xfrm>
            <a:off x="3027550" y="1793256"/>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2074" name="Google Shape;2074;p56"/>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075" name="Google Shape;2075;p56"/>
          <p:cNvSpPr txBox="1">
            <a:spLocks noGrp="1"/>
          </p:cNvSpPr>
          <p:nvPr>
            <p:ph type="title" idx="4"/>
          </p:nvPr>
        </p:nvSpPr>
        <p:spPr>
          <a:xfrm>
            <a:off x="3361005" y="33832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2076" name="Google Shape;2076;p56"/>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077" name="Google Shape;2077;p56"/>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078" name="Google Shape;2078;p56"/>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cxnSp>
        <p:nvCxnSpPr>
          <p:cNvPr id="2079" name="Google Shape;2079;p56"/>
          <p:cNvCxnSpPr>
            <a:endCxn id="2068" idx="2"/>
          </p:cNvCxnSpPr>
          <p:nvPr/>
        </p:nvCxnSpPr>
        <p:spPr>
          <a:xfrm rot="10800000" flipH="1">
            <a:off x="2142977" y="2035127"/>
            <a:ext cx="1179300" cy="565200"/>
          </a:xfrm>
          <a:prstGeom prst="bentConnector3">
            <a:avLst>
              <a:gd name="adj1" fmla="val 70281"/>
            </a:avLst>
          </a:prstGeom>
          <a:noFill/>
          <a:ln w="9525" cap="flat" cmpd="sng">
            <a:solidFill>
              <a:schemeClr val="dk2"/>
            </a:solidFill>
            <a:prstDash val="dot"/>
            <a:round/>
            <a:headEnd type="none" w="med" len="med"/>
            <a:tailEnd type="none" w="med" len="med"/>
          </a:ln>
        </p:spPr>
      </p:cxnSp>
      <p:cxnSp>
        <p:nvCxnSpPr>
          <p:cNvPr id="2080" name="Google Shape;2080;p56"/>
          <p:cNvCxnSpPr>
            <a:endCxn id="2069" idx="6"/>
          </p:cNvCxnSpPr>
          <p:nvPr/>
        </p:nvCxnSpPr>
        <p:spPr>
          <a:xfrm flipH="1">
            <a:off x="6033003" y="1809825"/>
            <a:ext cx="1044000" cy="372000"/>
          </a:xfrm>
          <a:prstGeom prst="bentConnector3">
            <a:avLst>
              <a:gd name="adj1" fmla="val 83930"/>
            </a:avLst>
          </a:prstGeom>
          <a:noFill/>
          <a:ln w="9525" cap="flat" cmpd="sng">
            <a:solidFill>
              <a:schemeClr val="dk2"/>
            </a:solidFill>
            <a:prstDash val="dot"/>
            <a:round/>
            <a:headEnd type="none" w="med" len="med"/>
            <a:tailEnd type="none" w="med" len="med"/>
          </a:ln>
        </p:spPr>
      </p:cxnSp>
      <p:cxnSp>
        <p:nvCxnSpPr>
          <p:cNvPr id="2081" name="Google Shape;2081;p56"/>
          <p:cNvCxnSpPr>
            <a:endCxn id="2070" idx="6"/>
          </p:cNvCxnSpPr>
          <p:nvPr/>
        </p:nvCxnSpPr>
        <p:spPr>
          <a:xfrm flipH="1">
            <a:off x="5123280" y="3533814"/>
            <a:ext cx="1934700" cy="91200"/>
          </a:xfrm>
          <a:prstGeom prst="bentConnector3">
            <a:avLst>
              <a:gd name="adj1" fmla="val 76800"/>
            </a:avLst>
          </a:prstGeom>
          <a:noFill/>
          <a:ln w="9525" cap="flat" cmpd="sng">
            <a:solidFill>
              <a:schemeClr val="dk2"/>
            </a:solidFill>
            <a:prstDash val="dot"/>
            <a:round/>
            <a:headEnd type="none" w="med" len="med"/>
            <a:tailEnd type="none" w="med" len="med"/>
          </a:ln>
        </p:spPr>
      </p:cxnSp>
      <p:sp>
        <p:nvSpPr>
          <p:cNvPr id="2082" name="Google Shape;2082;p56"/>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a:t>
            </a:r>
            <a:endParaRPr/>
          </a:p>
        </p:txBody>
      </p:sp>
      <p:sp>
        <p:nvSpPr>
          <p:cNvPr id="2083" name="Google Shape;2083;p56"/>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5321565" y="893959"/>
            <a:ext cx="3444838" cy="352500"/>
          </a:xfrm>
          <a:prstGeom prst="rect">
            <a:avLst/>
          </a:prstGeom>
          <a:noFill/>
          <a:ln>
            <a:noFill/>
          </a:ln>
        </p:spPr>
        <p:txBody>
          <a:bodyPr spcFirstLastPara="1" wrap="square" lIns="91425" tIns="91425" rIns="91425" bIns="91425" anchor="ctr" anchorCtr="0">
            <a:noAutofit/>
          </a:bodyPr>
          <a:lstStyle/>
          <a:p>
            <a:pPr lvl="0" algn="r"/>
            <a:r>
              <a:rPr lang="en" altLang="zh-TW" sz="1800" dirty="0">
                <a:solidFill>
                  <a:schemeClr val="dk1"/>
                </a:solidFill>
                <a:latin typeface="Alata"/>
              </a:rPr>
              <a:t>Cross-regional communication</a:t>
            </a:r>
            <a:endParaRPr sz="1800" dirty="0">
              <a:solidFill>
                <a:schemeClr val="dk1"/>
              </a:solidFill>
              <a:latin typeface="Alata"/>
              <a:sym typeface="Alata"/>
            </a:endParaRPr>
          </a:p>
        </p:txBody>
      </p:sp>
      <p:sp>
        <p:nvSpPr>
          <p:cNvPr id="674" name="Google Shape;674;p40"/>
          <p:cNvSpPr txBox="1"/>
          <p:nvPr/>
        </p:nvSpPr>
        <p:spPr>
          <a:xfrm>
            <a:off x="5428595" y="1264814"/>
            <a:ext cx="3337808" cy="8001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Health Plus is a </a:t>
            </a:r>
            <a:r>
              <a:rPr lang="en" b="1" dirty="0">
                <a:latin typeface="Montserrat"/>
                <a:ea typeface="Montserrat"/>
                <a:cs typeface="Montserrat"/>
                <a:sym typeface="Montserrat"/>
              </a:rPr>
              <a:t>lightweight</a:t>
            </a:r>
            <a:r>
              <a:rPr lang="en" dirty="0">
                <a:latin typeface="Montserrat"/>
                <a:ea typeface="Montserrat"/>
                <a:cs typeface="Montserrat"/>
                <a:sym typeface="Montserrat"/>
              </a:rPr>
              <a:t> application offering global long-term care organizations</a:t>
            </a:r>
            <a:endParaRPr dirty="0">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lvl="0"/>
            <a:r>
              <a:rPr lang="en" altLang="zh-TW" dirty="0"/>
              <a:t>Global availability</a:t>
            </a:r>
            <a:endParaRPr dirty="0"/>
          </a:p>
        </p:txBody>
      </p:sp>
      <p:grpSp>
        <p:nvGrpSpPr>
          <p:cNvPr id="676" name="Google Shape;676;p40"/>
          <p:cNvGrpSpPr/>
          <p:nvPr/>
        </p:nvGrpSpPr>
        <p:grpSpPr>
          <a:xfrm>
            <a:off x="305581" y="2144125"/>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4663704" y="124704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5406089" y="2400512"/>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Data Tracking</a:t>
            </a:r>
            <a:endParaRPr sz="1800" dirty="0">
              <a:solidFill>
                <a:schemeClr val="dk1"/>
              </a:solidFill>
              <a:latin typeface="Alata"/>
              <a:ea typeface="Alata"/>
              <a:cs typeface="Alata"/>
              <a:sym typeface="Alata"/>
            </a:endParaRPr>
          </a:p>
        </p:txBody>
      </p:sp>
      <p:sp>
        <p:nvSpPr>
          <p:cNvPr id="685" name="Google Shape;685;p40"/>
          <p:cNvSpPr txBox="1"/>
          <p:nvPr/>
        </p:nvSpPr>
        <p:spPr>
          <a:xfrm>
            <a:off x="5451102" y="2714481"/>
            <a:ext cx="3292794"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Store statistics to </a:t>
            </a:r>
            <a:r>
              <a:rPr lang="en" b="1" dirty="0">
                <a:latin typeface="Montserrat"/>
                <a:ea typeface="Montserrat"/>
                <a:cs typeface="Montserrat"/>
                <a:sym typeface="Montserrat"/>
              </a:rPr>
              <a:t>monitor</a:t>
            </a:r>
            <a:r>
              <a:rPr lang="en" dirty="0">
                <a:latin typeface="Montserrat"/>
                <a:ea typeface="Montserrat"/>
                <a:cs typeface="Montserrat"/>
                <a:sym typeface="Montserrat"/>
              </a:rPr>
              <a:t> status and create basic data visualization</a:t>
            </a:r>
            <a:endParaRPr dirty="0">
              <a:latin typeface="Montserrat"/>
              <a:ea typeface="Montserrat"/>
              <a:cs typeface="Montserrat"/>
              <a:sym typeface="Montserrat"/>
            </a:endParaRPr>
          </a:p>
        </p:txBody>
      </p:sp>
      <p:sp>
        <p:nvSpPr>
          <p:cNvPr id="686" name="Google Shape;686;p40"/>
          <p:cNvSpPr/>
          <p:nvPr/>
        </p:nvSpPr>
        <p:spPr>
          <a:xfrm>
            <a:off x="4663704" y="2626794"/>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5574899" y="3685458"/>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DB4O Databases</a:t>
            </a:r>
            <a:endParaRPr sz="1800" dirty="0">
              <a:solidFill>
                <a:schemeClr val="dk1"/>
              </a:solidFill>
              <a:latin typeface="Alata"/>
              <a:ea typeface="Alata"/>
              <a:cs typeface="Alata"/>
              <a:sym typeface="Alata"/>
            </a:endParaRPr>
          </a:p>
        </p:txBody>
      </p:sp>
      <p:sp>
        <p:nvSpPr>
          <p:cNvPr id="688" name="Google Shape;688;p40"/>
          <p:cNvSpPr txBox="1"/>
          <p:nvPr/>
        </p:nvSpPr>
        <p:spPr>
          <a:xfrm>
            <a:off x="5452259" y="4020611"/>
            <a:ext cx="3337808" cy="1181159"/>
          </a:xfrm>
          <a:prstGeom prst="rect">
            <a:avLst/>
          </a:prstGeom>
          <a:noFill/>
          <a:ln>
            <a:noFill/>
          </a:ln>
        </p:spPr>
        <p:txBody>
          <a:bodyPr spcFirstLastPara="1" wrap="square" lIns="91425" tIns="91425" rIns="91425" bIns="91425" anchor="t" anchorCtr="0">
            <a:noAutofit/>
          </a:bodyPr>
          <a:lstStyle/>
          <a:p>
            <a:r>
              <a:rPr lang="en" altLang="zh-TW" dirty="0">
                <a:latin typeface="Montserrat"/>
              </a:rPr>
              <a:t>DB4O database increase the </a:t>
            </a:r>
            <a:r>
              <a:rPr lang="en" altLang="zh-TW" b="1" dirty="0">
                <a:latin typeface="Montserrat"/>
              </a:rPr>
              <a:t>performance</a:t>
            </a:r>
            <a:r>
              <a:rPr lang="en" altLang="zh-TW" dirty="0">
                <a:latin typeface="Montserrat"/>
              </a:rPr>
              <a:t> and </a:t>
            </a:r>
            <a:r>
              <a:rPr lang="en" altLang="zh-TW" b="1" dirty="0">
                <a:latin typeface="Montserrat"/>
              </a:rPr>
              <a:t>functionalities</a:t>
            </a:r>
            <a:r>
              <a:rPr lang="en" altLang="zh-TW" dirty="0">
                <a:latin typeface="Montserrat"/>
              </a:rPr>
              <a:t> while decreasing bandwidth requirements in remote areas.</a:t>
            </a:r>
          </a:p>
          <a:p>
            <a:pPr marL="0" lvl="0" indent="0" rtl="0">
              <a:spcBef>
                <a:spcPts val="0"/>
              </a:spcBef>
              <a:spcAft>
                <a:spcPts val="0"/>
              </a:spcAft>
              <a:buNone/>
            </a:pPr>
            <a:endParaRPr dirty="0">
              <a:latin typeface="Montserrat"/>
              <a:ea typeface="Montserrat"/>
              <a:cs typeface="Montserrat"/>
              <a:sym typeface="Montserrat"/>
            </a:endParaRPr>
          </a:p>
        </p:txBody>
      </p:sp>
      <p:sp>
        <p:nvSpPr>
          <p:cNvPr id="689" name="Google Shape;689;p40"/>
          <p:cNvSpPr/>
          <p:nvPr/>
        </p:nvSpPr>
        <p:spPr>
          <a:xfrm>
            <a:off x="4663704" y="4020611"/>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cxnSpLocks/>
            <a:stCxn id="683" idx="2"/>
          </p:cNvCxnSpPr>
          <p:nvPr/>
        </p:nvCxnSpPr>
        <p:spPr>
          <a:xfrm rot="10800000" flipV="1">
            <a:off x="2272016" y="1566094"/>
            <a:ext cx="2391689" cy="1792917"/>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1" name="Google Shape;691;p40"/>
          <p:cNvCxnSpPr>
            <a:cxnSpLocks/>
            <a:stCxn id="686" idx="2"/>
          </p:cNvCxnSpPr>
          <p:nvPr/>
        </p:nvCxnSpPr>
        <p:spPr>
          <a:xfrm rot="10800000" flipV="1">
            <a:off x="2602524" y="2945844"/>
            <a:ext cx="2061181" cy="31905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cxnSpLocks/>
            <a:stCxn id="689" idx="2"/>
          </p:cNvCxnSpPr>
          <p:nvPr/>
        </p:nvCxnSpPr>
        <p:spPr>
          <a:xfrm rot="10800000">
            <a:off x="1388162" y="3753217"/>
            <a:ext cx="3275543" cy="586445"/>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4804489" y="2787013"/>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4806373" y="1421586"/>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4806829" y="4163271"/>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5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INNOVATIONS</a:t>
            </a:r>
            <a:endParaRPr/>
          </a:p>
        </p:txBody>
      </p:sp>
      <p:sp>
        <p:nvSpPr>
          <p:cNvPr id="2089" name="Google Shape;2089;p57"/>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2090" name="Google Shape;2090;p57"/>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Mercury is the closest planet to the Sun and the smallest one in the Solar System</a:t>
            </a:r>
            <a:endParaRPr/>
          </a:p>
        </p:txBody>
      </p:sp>
      <p:sp>
        <p:nvSpPr>
          <p:cNvPr id="2091" name="Google Shape;2091;p57"/>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2092" name="Google Shape;2092;p57"/>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Venus has a beautiful name and is the second planet from the Sun. It’s terribly hot</a:t>
            </a:r>
            <a:endParaRPr/>
          </a:p>
        </p:txBody>
      </p:sp>
      <p:sp>
        <p:nvSpPr>
          <p:cNvPr id="2093" name="Google Shape;2093;p57"/>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2094" name="Google Shape;2094;p57"/>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Despite being red, Mars is actually a cold place. It's full of iron oxide dust</a:t>
            </a:r>
            <a:endParaRPr/>
          </a:p>
        </p:txBody>
      </p:sp>
      <p:grpSp>
        <p:nvGrpSpPr>
          <p:cNvPr id="2095" name="Google Shape;2095;p57"/>
          <p:cNvGrpSpPr/>
          <p:nvPr/>
        </p:nvGrpSpPr>
        <p:grpSpPr>
          <a:xfrm>
            <a:off x="1100801" y="1385725"/>
            <a:ext cx="3343821" cy="3218721"/>
            <a:chOff x="1100801" y="1385725"/>
            <a:chExt cx="3343821" cy="3218721"/>
          </a:xfrm>
        </p:grpSpPr>
        <p:sp>
          <p:nvSpPr>
            <p:cNvPr id="2096" name="Google Shape;2096;p57"/>
            <p:cNvSpPr/>
            <p:nvPr/>
          </p:nvSpPr>
          <p:spPr>
            <a:xfrm>
              <a:off x="3892199" y="3039957"/>
              <a:ext cx="329305" cy="1069291"/>
            </a:xfrm>
            <a:custGeom>
              <a:avLst/>
              <a:gdLst/>
              <a:ahLst/>
              <a:cxnLst/>
              <a:rect l="l" t="t" r="r" b="b"/>
              <a:pathLst>
                <a:path w="3464" h="11248" extrusionOk="0">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971103" y="3170482"/>
              <a:ext cx="147066" cy="938767"/>
            </a:xfrm>
            <a:custGeom>
              <a:avLst/>
              <a:gdLst/>
              <a:ahLst/>
              <a:cxnLst/>
              <a:rect l="l" t="t" r="r" b="b"/>
              <a:pathLst>
                <a:path w="1547" h="9875" extrusionOk="0">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4071777" y="3333709"/>
              <a:ext cx="372845" cy="775540"/>
            </a:xfrm>
            <a:custGeom>
              <a:avLst/>
              <a:gdLst/>
              <a:ahLst/>
              <a:cxnLst/>
              <a:rect l="l" t="t" r="r" b="b"/>
              <a:pathLst>
                <a:path w="3922" h="8158" extrusionOk="0">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4098966" y="3431721"/>
              <a:ext cx="263996" cy="677528"/>
            </a:xfrm>
            <a:custGeom>
              <a:avLst/>
              <a:gdLst/>
              <a:ahLst/>
              <a:cxnLst/>
              <a:rect l="l" t="t" r="r" b="b"/>
              <a:pathLst>
                <a:path w="2777" h="7127" extrusionOk="0">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685432" y="3499693"/>
              <a:ext cx="378264" cy="609557"/>
            </a:xfrm>
            <a:custGeom>
              <a:avLst/>
              <a:gdLst/>
              <a:ahLst/>
              <a:cxnLst/>
              <a:rect l="l" t="t" r="r" b="b"/>
              <a:pathLst>
                <a:path w="3979" h="6412" extrusionOk="0">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758918" y="3586773"/>
              <a:ext cx="272171" cy="525234"/>
            </a:xfrm>
            <a:custGeom>
              <a:avLst/>
              <a:gdLst/>
              <a:ahLst/>
              <a:cxnLst/>
              <a:rect l="l" t="t" r="r" b="b"/>
              <a:pathLst>
                <a:path w="2863" h="5525" extrusionOk="0">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862349" y="4022077"/>
              <a:ext cx="361912" cy="114363"/>
            </a:xfrm>
            <a:custGeom>
              <a:avLst/>
              <a:gdLst/>
              <a:ahLst/>
              <a:cxnLst/>
              <a:rect l="l" t="t" r="r" b="b"/>
              <a:pathLst>
                <a:path w="3807" h="1203" extrusionOk="0">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881362" y="4087387"/>
              <a:ext cx="323886" cy="225874"/>
            </a:xfrm>
            <a:custGeom>
              <a:avLst/>
              <a:gdLst/>
              <a:ahLst/>
              <a:cxnLst/>
              <a:rect l="l" t="t" r="r" b="b"/>
              <a:pathLst>
                <a:path w="3407" h="2376" extrusionOk="0">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881362" y="4136346"/>
              <a:ext cx="323886" cy="98012"/>
            </a:xfrm>
            <a:custGeom>
              <a:avLst/>
              <a:gdLst/>
              <a:ahLst/>
              <a:cxnLst/>
              <a:rect l="l" t="t" r="r" b="b"/>
              <a:pathLst>
                <a:path w="3407" h="1031" extrusionOk="0">
                  <a:moveTo>
                    <a:pt x="0" y="1"/>
                  </a:moveTo>
                  <a:lnTo>
                    <a:pt x="86" y="401"/>
                  </a:lnTo>
                  <a:lnTo>
                    <a:pt x="3148" y="1031"/>
                  </a:lnTo>
                  <a:lnTo>
                    <a:pt x="34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1367459" y="2933769"/>
              <a:ext cx="100769" cy="122539"/>
            </a:xfrm>
            <a:custGeom>
              <a:avLst/>
              <a:gdLst/>
              <a:ahLst/>
              <a:cxnLst/>
              <a:rect l="l" t="t" r="r" b="b"/>
              <a:pathLst>
                <a:path w="1060" h="1289" extrusionOk="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1318501" y="2950120"/>
              <a:ext cx="138795" cy="117120"/>
            </a:xfrm>
            <a:custGeom>
              <a:avLst/>
              <a:gdLst/>
              <a:ahLst/>
              <a:cxnLst/>
              <a:rect l="l" t="t" r="r" b="b"/>
              <a:pathLst>
                <a:path w="1460" h="1232" extrusionOk="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4058183" y="2933769"/>
              <a:ext cx="103526" cy="122539"/>
            </a:xfrm>
            <a:custGeom>
              <a:avLst/>
              <a:gdLst/>
              <a:ahLst/>
              <a:cxnLst/>
              <a:rect l="l" t="t" r="r" b="b"/>
              <a:pathLst>
                <a:path w="1089" h="1289" extrusionOk="0">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4069115" y="2950120"/>
              <a:ext cx="138795" cy="117120"/>
            </a:xfrm>
            <a:custGeom>
              <a:avLst/>
              <a:gdLst/>
              <a:ahLst/>
              <a:cxnLst/>
              <a:rect l="l" t="t" r="r" b="b"/>
              <a:pathLst>
                <a:path w="1460" h="1232" extrusionOk="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2186350" y="1385725"/>
              <a:ext cx="1311517" cy="1662402"/>
            </a:xfrm>
            <a:custGeom>
              <a:avLst/>
              <a:gdLst/>
              <a:ahLst/>
              <a:cxnLst/>
              <a:rect l="l" t="t" r="r" b="b"/>
              <a:pathLst>
                <a:path w="13796" h="17487" extrusionOk="0">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1296731" y="2539343"/>
              <a:ext cx="1267882" cy="974036"/>
            </a:xfrm>
            <a:custGeom>
              <a:avLst/>
              <a:gdLst/>
              <a:ahLst/>
              <a:cxnLst/>
              <a:rect l="l" t="t" r="r" b="b"/>
              <a:pathLst>
                <a:path w="13337" h="10246" extrusionOk="0">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2972634" y="2536586"/>
              <a:ext cx="1265220" cy="976793"/>
            </a:xfrm>
            <a:custGeom>
              <a:avLst/>
              <a:gdLst/>
              <a:ahLst/>
              <a:cxnLst/>
              <a:rect l="l" t="t" r="r" b="b"/>
              <a:pathLst>
                <a:path w="13309" h="10275" extrusionOk="0">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1745628" y="3790783"/>
              <a:ext cx="2045989" cy="506221"/>
            </a:xfrm>
            <a:custGeom>
              <a:avLst/>
              <a:gdLst/>
              <a:ahLst/>
              <a:cxnLst/>
              <a:rect l="l" t="t" r="r" b="b"/>
              <a:pathLst>
                <a:path w="21522" h="5325" extrusionOk="0">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214765" y="4269627"/>
              <a:ext cx="514302" cy="332062"/>
            </a:xfrm>
            <a:custGeom>
              <a:avLst/>
              <a:gdLst/>
              <a:ahLst/>
              <a:cxnLst/>
              <a:rect l="l" t="t" r="r" b="b"/>
              <a:pathLst>
                <a:path w="5410" h="3493" extrusionOk="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2371347" y="2503979"/>
              <a:ext cx="797310" cy="1373974"/>
            </a:xfrm>
            <a:custGeom>
              <a:avLst/>
              <a:gdLst/>
              <a:ahLst/>
              <a:cxnLst/>
              <a:rect l="l" t="t" r="r" b="b"/>
              <a:pathLst>
                <a:path w="8387" h="14453" extrusionOk="0">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1533348" y="3730987"/>
              <a:ext cx="1801197" cy="759189"/>
            </a:xfrm>
            <a:custGeom>
              <a:avLst/>
              <a:gdLst/>
              <a:ahLst/>
              <a:cxnLst/>
              <a:rect l="l" t="t" r="r" b="b"/>
              <a:pathLst>
                <a:path w="18947" h="7986" extrusionOk="0">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2638005" y="4190818"/>
              <a:ext cx="674771" cy="288427"/>
            </a:xfrm>
            <a:custGeom>
              <a:avLst/>
              <a:gdLst/>
              <a:ahLst/>
              <a:cxnLst/>
              <a:rect l="l" t="t" r="r" b="b"/>
              <a:pathLst>
                <a:path w="7098" h="3034" extrusionOk="0">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3119510" y="4283317"/>
              <a:ext cx="215037" cy="209523"/>
            </a:xfrm>
            <a:custGeom>
              <a:avLst/>
              <a:gdLst/>
              <a:ahLst/>
              <a:cxnLst/>
              <a:rect l="l" t="t" r="r" b="b"/>
              <a:pathLst>
                <a:path w="2262" h="2204" extrusionOk="0">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3119510" y="4283317"/>
              <a:ext cx="89931" cy="185092"/>
            </a:xfrm>
            <a:custGeom>
              <a:avLst/>
              <a:gdLst/>
              <a:ahLst/>
              <a:cxnLst/>
              <a:rect l="l" t="t" r="r" b="b"/>
              <a:pathLst>
                <a:path w="946" h="1947" extrusionOk="0">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3310020" y="4334937"/>
              <a:ext cx="272171" cy="187848"/>
            </a:xfrm>
            <a:custGeom>
              <a:avLst/>
              <a:gdLst/>
              <a:ahLst/>
              <a:cxnLst/>
              <a:rect l="l" t="t" r="r" b="b"/>
              <a:pathLst>
                <a:path w="2863" h="1976" extrusionOk="0">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3214765" y="4272384"/>
              <a:ext cx="511640" cy="332062"/>
            </a:xfrm>
            <a:custGeom>
              <a:avLst/>
              <a:gdLst/>
              <a:ahLst/>
              <a:cxnLst/>
              <a:rect l="l" t="t" r="r" b="b"/>
              <a:pathLst>
                <a:path w="5382" h="3493" extrusionOk="0">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1810938" y="4269627"/>
              <a:ext cx="511545" cy="332062"/>
            </a:xfrm>
            <a:custGeom>
              <a:avLst/>
              <a:gdLst/>
              <a:ahLst/>
              <a:cxnLst/>
              <a:rect l="l" t="t" r="r" b="b"/>
              <a:pathLst>
                <a:path w="5381" h="3493" extrusionOk="0">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202701" y="3730987"/>
              <a:ext cx="1801197" cy="759189"/>
            </a:xfrm>
            <a:custGeom>
              <a:avLst/>
              <a:gdLst/>
              <a:ahLst/>
              <a:cxnLst/>
              <a:rect l="l" t="t" r="r" b="b"/>
              <a:pathLst>
                <a:path w="18947" h="7986" extrusionOk="0">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2202701" y="4283317"/>
              <a:ext cx="215037" cy="209523"/>
            </a:xfrm>
            <a:custGeom>
              <a:avLst/>
              <a:gdLst/>
              <a:ahLst/>
              <a:cxnLst/>
              <a:rect l="l" t="t" r="r" b="b"/>
              <a:pathLst>
                <a:path w="2262" h="2204" extrusionOk="0">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2325145" y="4283317"/>
              <a:ext cx="92593" cy="185092"/>
            </a:xfrm>
            <a:custGeom>
              <a:avLst/>
              <a:gdLst/>
              <a:ahLst/>
              <a:cxnLst/>
              <a:rect l="l" t="t" r="r" b="b"/>
              <a:pathLst>
                <a:path w="974" h="1947" extrusionOk="0">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1955057" y="4334937"/>
              <a:ext cx="269509" cy="190605"/>
            </a:xfrm>
            <a:custGeom>
              <a:avLst/>
              <a:gdLst/>
              <a:ahLst/>
              <a:cxnLst/>
              <a:rect l="l" t="t" r="r" b="b"/>
              <a:pathLst>
                <a:path w="2835" h="2005" extrusionOk="0">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1810938" y="4272384"/>
              <a:ext cx="508788" cy="332062"/>
            </a:xfrm>
            <a:custGeom>
              <a:avLst/>
              <a:gdLst/>
              <a:ahLst/>
              <a:cxnLst/>
              <a:rect l="l" t="t" r="r" b="b"/>
              <a:pathLst>
                <a:path w="5352" h="3493" extrusionOk="0">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2374104" y="4147278"/>
              <a:ext cx="394615" cy="133376"/>
            </a:xfrm>
            <a:custGeom>
              <a:avLst/>
              <a:gdLst/>
              <a:ahLst/>
              <a:cxnLst/>
              <a:rect l="l" t="t" r="r" b="b"/>
              <a:pathLst>
                <a:path w="4151" h="1403" fill="none" extrusionOk="0">
                  <a:moveTo>
                    <a:pt x="4150" y="0"/>
                  </a:moveTo>
                  <a:lnTo>
                    <a:pt x="0" y="1402"/>
                  </a:lnTo>
                </a:path>
              </a:pathLst>
            </a:custGeom>
            <a:noFill/>
            <a:ln w="12875"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657018" y="2308049"/>
              <a:ext cx="223213" cy="342899"/>
            </a:xfrm>
            <a:custGeom>
              <a:avLst/>
              <a:gdLst/>
              <a:ahLst/>
              <a:cxnLst/>
              <a:rect l="l" t="t" r="r" b="b"/>
              <a:pathLst>
                <a:path w="2348" h="3607" extrusionOk="0">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2904662" y="2084931"/>
              <a:ext cx="204105" cy="166079"/>
            </a:xfrm>
            <a:custGeom>
              <a:avLst/>
              <a:gdLst/>
              <a:ahLst/>
              <a:cxnLst/>
              <a:rect l="l" t="t" r="r" b="b"/>
              <a:pathLst>
                <a:path w="2147" h="1747" extrusionOk="0">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2423062" y="2082269"/>
              <a:ext cx="206861" cy="168740"/>
            </a:xfrm>
            <a:custGeom>
              <a:avLst/>
              <a:gdLst/>
              <a:ahLst/>
              <a:cxnLst/>
              <a:rect l="l" t="t" r="r" b="b"/>
              <a:pathLst>
                <a:path w="2176" h="1775" extrusionOk="0">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2510142" y="1712179"/>
              <a:ext cx="514302" cy="751013"/>
            </a:xfrm>
            <a:custGeom>
              <a:avLst/>
              <a:gdLst/>
              <a:ahLst/>
              <a:cxnLst/>
              <a:rect l="l" t="t" r="r" b="b"/>
              <a:pathLst>
                <a:path w="5410" h="7900" extrusionOk="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877379" y="2207375"/>
              <a:ext cx="73580" cy="87175"/>
            </a:xfrm>
            <a:custGeom>
              <a:avLst/>
              <a:gdLst/>
              <a:ahLst/>
              <a:cxnLst/>
              <a:rect l="l" t="t" r="r" b="b"/>
              <a:pathLst>
                <a:path w="774" h="917" extrusionOk="0">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569938" y="2215550"/>
              <a:ext cx="84513" cy="84418"/>
            </a:xfrm>
            <a:custGeom>
              <a:avLst/>
              <a:gdLst/>
              <a:ahLst/>
              <a:cxnLst/>
              <a:rect l="l" t="t" r="r" b="b"/>
              <a:pathLst>
                <a:path w="889" h="888" extrusionOk="0">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597222" y="2049566"/>
              <a:ext cx="106188" cy="40878"/>
            </a:xfrm>
            <a:custGeom>
              <a:avLst/>
              <a:gdLst/>
              <a:ahLst/>
              <a:cxnLst/>
              <a:rect l="l" t="t" r="r" b="b"/>
              <a:pathLst>
                <a:path w="1117" h="430" extrusionOk="0">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847528" y="2052323"/>
              <a:ext cx="103431" cy="40878"/>
            </a:xfrm>
            <a:custGeom>
              <a:avLst/>
              <a:gdLst/>
              <a:ahLst/>
              <a:cxnLst/>
              <a:rect l="l" t="t" r="r" b="b"/>
              <a:pathLst>
                <a:path w="1088" h="430" extrusionOk="0">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708733" y="2264509"/>
              <a:ext cx="133376" cy="81756"/>
            </a:xfrm>
            <a:custGeom>
              <a:avLst/>
              <a:gdLst/>
              <a:ahLst/>
              <a:cxnLst/>
              <a:rect l="l" t="t" r="r" b="b"/>
              <a:pathLst>
                <a:path w="1403" h="860" extrusionOk="0">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733260" y="2305292"/>
              <a:ext cx="76242" cy="35459"/>
            </a:xfrm>
            <a:custGeom>
              <a:avLst/>
              <a:gdLst/>
              <a:ahLst/>
              <a:cxnLst/>
              <a:rect l="l" t="t" r="r" b="b"/>
              <a:pathLst>
                <a:path w="802" h="373" extrusionOk="0">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722328" y="2264509"/>
              <a:ext cx="106188" cy="30041"/>
            </a:xfrm>
            <a:custGeom>
              <a:avLst/>
              <a:gdLst/>
              <a:ahLst/>
              <a:cxnLst/>
              <a:rect l="l" t="t" r="r" b="b"/>
              <a:pathLst>
                <a:path w="1117" h="316" extrusionOk="0">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746854" y="2161173"/>
              <a:ext cx="46297" cy="68067"/>
            </a:xfrm>
            <a:custGeom>
              <a:avLst/>
              <a:gdLst/>
              <a:ahLst/>
              <a:cxnLst/>
              <a:rect l="l" t="t" r="r" b="b"/>
              <a:pathLst>
                <a:path w="487" h="716" extrusionOk="0">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852947" y="2123052"/>
              <a:ext cx="95255" cy="51810"/>
            </a:xfrm>
            <a:custGeom>
              <a:avLst/>
              <a:gdLst/>
              <a:ahLst/>
              <a:cxnLst/>
              <a:rect l="l" t="t" r="r" b="b"/>
              <a:pathLst>
                <a:path w="1002" h="545" extrusionOk="0">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599884" y="2123052"/>
              <a:ext cx="95350" cy="51810"/>
            </a:xfrm>
            <a:custGeom>
              <a:avLst/>
              <a:gdLst/>
              <a:ahLst/>
              <a:cxnLst/>
              <a:rect l="l" t="t" r="r" b="b"/>
              <a:pathLst>
                <a:path w="1003" h="545" extrusionOk="0">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439414" y="1646965"/>
              <a:ext cx="612219" cy="478937"/>
            </a:xfrm>
            <a:custGeom>
              <a:avLst/>
              <a:gdLst/>
              <a:ahLst/>
              <a:cxnLst/>
              <a:rect l="l" t="t" r="r" b="b"/>
              <a:pathLst>
                <a:path w="6440" h="5038" extrusionOk="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1995935" y="3295683"/>
              <a:ext cx="1542715" cy="16351"/>
            </a:xfrm>
            <a:custGeom>
              <a:avLst/>
              <a:gdLst/>
              <a:ahLst/>
              <a:cxnLst/>
              <a:rect l="l" t="t" r="r" b="b"/>
              <a:pathLst>
                <a:path w="16228" h="172" fill="none" extrusionOk="0">
                  <a:moveTo>
                    <a:pt x="0" y="0"/>
                  </a:moveTo>
                  <a:lnTo>
                    <a:pt x="487" y="172"/>
                  </a:lnTo>
                  <a:moveTo>
                    <a:pt x="16227" y="0"/>
                  </a:moveTo>
                  <a:lnTo>
                    <a:pt x="15798" y="143"/>
                  </a:lnTo>
                </a:path>
              </a:pathLst>
            </a:custGeom>
            <a:noFill/>
            <a:ln w="6450" cap="rnd" cmpd="sng">
              <a:solidFill>
                <a:srgbClr val="D672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501967" y="2811420"/>
              <a:ext cx="541490" cy="323791"/>
            </a:xfrm>
            <a:custGeom>
              <a:avLst/>
              <a:gdLst/>
              <a:ahLst/>
              <a:cxnLst/>
              <a:rect l="l" t="t" r="r" b="b"/>
              <a:pathLst>
                <a:path w="5696" h="3406" extrusionOk="0">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1680318" y="2468614"/>
              <a:ext cx="424465" cy="546909"/>
            </a:xfrm>
            <a:custGeom>
              <a:avLst/>
              <a:gdLst/>
              <a:ahLst/>
              <a:cxnLst/>
              <a:rect l="l" t="t" r="r" b="b"/>
              <a:pathLst>
                <a:path w="4465" h="5753" extrusionOk="0">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1680318" y="2468614"/>
              <a:ext cx="386439" cy="522382"/>
            </a:xfrm>
            <a:custGeom>
              <a:avLst/>
              <a:gdLst/>
              <a:ahLst/>
              <a:cxnLst/>
              <a:rect l="l" t="t" r="r" b="b"/>
              <a:pathLst>
                <a:path w="4065" h="5495" extrusionOk="0">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2017705" y="2433250"/>
              <a:ext cx="108849" cy="95255"/>
            </a:xfrm>
            <a:custGeom>
              <a:avLst/>
              <a:gdLst/>
              <a:ahLst/>
              <a:cxnLst/>
              <a:rect l="l" t="t" r="r" b="b"/>
              <a:pathLst>
                <a:path w="1145" h="1002" extrusionOk="0">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1887085" y="2525749"/>
              <a:ext cx="198686" cy="165983"/>
            </a:xfrm>
            <a:custGeom>
              <a:avLst/>
              <a:gdLst/>
              <a:ahLst/>
              <a:cxnLst/>
              <a:rect l="l" t="t" r="r" b="b"/>
              <a:pathLst>
                <a:path w="2090" h="1746" extrusionOk="0">
                  <a:moveTo>
                    <a:pt x="458" y="0"/>
                  </a:moveTo>
                  <a:lnTo>
                    <a:pt x="0" y="687"/>
                  </a:lnTo>
                  <a:lnTo>
                    <a:pt x="1632" y="1746"/>
                  </a:lnTo>
                  <a:lnTo>
                    <a:pt x="2090" y="1088"/>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1201475" y="2457682"/>
              <a:ext cx="307535" cy="157903"/>
            </a:xfrm>
            <a:custGeom>
              <a:avLst/>
              <a:gdLst/>
              <a:ahLst/>
              <a:cxnLst/>
              <a:rect l="l" t="t" r="r" b="b"/>
              <a:pathLst>
                <a:path w="3235" h="1661" extrusionOk="0">
                  <a:moveTo>
                    <a:pt x="3063" y="1"/>
                  </a:moveTo>
                  <a:lnTo>
                    <a:pt x="0" y="1174"/>
                  </a:lnTo>
                  <a:lnTo>
                    <a:pt x="201" y="1660"/>
                  </a:lnTo>
                  <a:lnTo>
                    <a:pt x="3234" y="487"/>
                  </a:lnTo>
                  <a:lnTo>
                    <a:pt x="3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1201475" y="2457682"/>
              <a:ext cx="299360" cy="130714"/>
            </a:xfrm>
            <a:custGeom>
              <a:avLst/>
              <a:gdLst/>
              <a:ahLst/>
              <a:cxnLst/>
              <a:rect l="l" t="t" r="r" b="b"/>
              <a:pathLst>
                <a:path w="3149" h="1375" extrusionOk="0">
                  <a:moveTo>
                    <a:pt x="3063" y="1"/>
                  </a:moveTo>
                  <a:lnTo>
                    <a:pt x="0" y="1174"/>
                  </a:lnTo>
                  <a:lnTo>
                    <a:pt x="86" y="1374"/>
                  </a:lnTo>
                  <a:lnTo>
                    <a:pt x="3149" y="201"/>
                  </a:lnTo>
                  <a:lnTo>
                    <a:pt x="3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1100801" y="2340656"/>
              <a:ext cx="506126" cy="394615"/>
            </a:xfrm>
            <a:custGeom>
              <a:avLst/>
              <a:gdLst/>
              <a:ahLst/>
              <a:cxnLst/>
              <a:rect l="l" t="t" r="r" b="b"/>
              <a:pathLst>
                <a:path w="5324" h="4151" extrusionOk="0">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1484389" y="2452263"/>
              <a:ext cx="119877" cy="179673"/>
            </a:xfrm>
            <a:custGeom>
              <a:avLst/>
              <a:gdLst/>
              <a:ahLst/>
              <a:cxnLst/>
              <a:rect l="l" t="t" r="r" b="b"/>
              <a:pathLst>
                <a:path w="1261" h="1890" extrusionOk="0">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1127990" y="2626328"/>
              <a:ext cx="168835" cy="141647"/>
            </a:xfrm>
            <a:custGeom>
              <a:avLst/>
              <a:gdLst/>
              <a:ahLst/>
              <a:cxnLst/>
              <a:rect l="l" t="t" r="r" b="b"/>
              <a:pathLst>
                <a:path w="1776" h="1490" extrusionOk="0">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1100801" y="2531167"/>
              <a:ext cx="68067" cy="119782"/>
            </a:xfrm>
            <a:custGeom>
              <a:avLst/>
              <a:gdLst/>
              <a:ahLst/>
              <a:cxnLst/>
              <a:rect l="l" t="t" r="r" b="b"/>
              <a:pathLst>
                <a:path w="716" h="1260" extrusionOk="0">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1517092" y="2370602"/>
              <a:ext cx="70823" cy="130714"/>
            </a:xfrm>
            <a:custGeom>
              <a:avLst/>
              <a:gdLst/>
              <a:ahLst/>
              <a:cxnLst/>
              <a:rect l="l" t="t" r="r" b="b"/>
              <a:pathLst>
                <a:path w="745" h="1375" extrusionOk="0">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4017400" y="2182943"/>
              <a:ext cx="46297" cy="160565"/>
            </a:xfrm>
            <a:custGeom>
              <a:avLst/>
              <a:gdLst/>
              <a:ahLst/>
              <a:cxnLst/>
              <a:rect l="l" t="t" r="r" b="b"/>
              <a:pathLst>
                <a:path w="487" h="1689" extrusionOk="0">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3892199" y="2199199"/>
              <a:ext cx="133471" cy="84418"/>
            </a:xfrm>
            <a:custGeom>
              <a:avLst/>
              <a:gdLst/>
              <a:ahLst/>
              <a:cxnLst/>
              <a:rect l="l" t="t" r="r" b="b"/>
              <a:pathLst>
                <a:path w="1404" h="888" extrusionOk="0">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4025576" y="2199199"/>
              <a:ext cx="133376" cy="84418"/>
            </a:xfrm>
            <a:custGeom>
              <a:avLst/>
              <a:gdLst/>
              <a:ahLst/>
              <a:cxnLst/>
              <a:rect l="l" t="t" r="r" b="b"/>
              <a:pathLst>
                <a:path w="1403" h="888" extrusionOk="0">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3786106" y="2253672"/>
              <a:ext cx="500707" cy="272171"/>
            </a:xfrm>
            <a:custGeom>
              <a:avLst/>
              <a:gdLst/>
              <a:ahLst/>
              <a:cxnLst/>
              <a:rect l="l" t="t" r="r" b="b"/>
              <a:pathLst>
                <a:path w="5267" h="2863" extrusionOk="0">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3881362" y="2264509"/>
              <a:ext cx="171497" cy="125296"/>
            </a:xfrm>
            <a:custGeom>
              <a:avLst/>
              <a:gdLst/>
              <a:ahLst/>
              <a:cxnLst/>
              <a:rect l="l" t="t" r="r" b="b"/>
              <a:pathLst>
                <a:path w="1804" h="1318" extrusionOk="0">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3310020" y="2414142"/>
              <a:ext cx="511545" cy="326548"/>
            </a:xfrm>
            <a:custGeom>
              <a:avLst/>
              <a:gdLst/>
              <a:ahLst/>
              <a:cxnLst/>
              <a:rect l="l" t="t" r="r" b="b"/>
              <a:pathLst>
                <a:path w="5381" h="3435" extrusionOk="0">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3386167" y="2476695"/>
              <a:ext cx="106188" cy="122539"/>
            </a:xfrm>
            <a:custGeom>
              <a:avLst/>
              <a:gdLst/>
              <a:ahLst/>
              <a:cxnLst/>
              <a:rect l="l" t="t" r="r" b="b"/>
              <a:pathLst>
                <a:path w="1117" h="1289" extrusionOk="0">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3573921" y="2452263"/>
              <a:ext cx="76242" cy="81661"/>
            </a:xfrm>
            <a:custGeom>
              <a:avLst/>
              <a:gdLst/>
              <a:ahLst/>
              <a:cxnLst/>
              <a:rect l="l" t="t" r="r" b="b"/>
              <a:pathLst>
                <a:path w="802" h="859" extrusionOk="0">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58"/>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2169" name="Google Shape;2169;p58"/>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170" name="Google Shape;2170;p58"/>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2171" name="Google Shape;2171;p58"/>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2172" name="Google Shape;2172;p58"/>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2173" name="Google Shape;2173;p58"/>
          <p:cNvPicPr preferRelativeResize="0"/>
          <p:nvPr/>
        </p:nvPicPr>
        <p:blipFill rotWithShape="1">
          <a:blip r:embed="rId3">
            <a:alphaModFix/>
          </a:blip>
          <a:srcRect l="44371" t="1856" r="20130" b="44810"/>
          <a:stretch/>
        </p:blipFill>
        <p:spPr>
          <a:xfrm flipH="1">
            <a:off x="2045075" y="2186087"/>
            <a:ext cx="1410000" cy="1410000"/>
          </a:xfrm>
          <a:prstGeom prst="ellipse">
            <a:avLst/>
          </a:prstGeom>
          <a:noFill/>
          <a:ln>
            <a:noFill/>
          </a:ln>
        </p:spPr>
      </p:pic>
      <p:pic>
        <p:nvPicPr>
          <p:cNvPr id="2174" name="Google Shape;2174;p58"/>
          <p:cNvPicPr preferRelativeResize="0"/>
          <p:nvPr/>
        </p:nvPicPr>
        <p:blipFill rotWithShape="1">
          <a:blip r:embed="rId4">
            <a:alphaModFix/>
          </a:blip>
          <a:srcRect l="63965" t="17669" r="11969" b="46261"/>
          <a:stretch/>
        </p:blipFill>
        <p:spPr>
          <a:xfrm>
            <a:off x="5636725" y="2186087"/>
            <a:ext cx="1410000" cy="14100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9"/>
          <p:cNvGrpSpPr/>
          <p:nvPr/>
        </p:nvGrpSpPr>
        <p:grpSpPr>
          <a:xfrm>
            <a:off x="969113" y="1320375"/>
            <a:ext cx="3095787" cy="1384446"/>
            <a:chOff x="-4588775" y="152400"/>
            <a:chExt cx="3095787" cy="1384446"/>
          </a:xfrm>
        </p:grpSpPr>
        <p:sp>
          <p:nvSpPr>
            <p:cNvPr id="2198" name="Google Shape;2198;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5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2204" name="Google Shape;2204;p59"/>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 25</a:t>
            </a:r>
            <a:endParaRPr/>
          </a:p>
        </p:txBody>
      </p:sp>
      <p:sp>
        <p:nvSpPr>
          <p:cNvPr id="2205" name="Google Shape;2205;p59"/>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a:t>
            </a:r>
            <a:endParaRPr/>
          </a:p>
        </p:txBody>
      </p:sp>
      <p:sp>
        <p:nvSpPr>
          <p:cNvPr id="2206" name="Google Shape;2206;p59"/>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FRED BLOGGS, 31</a:t>
            </a:r>
            <a:endParaRPr/>
          </a:p>
        </p:txBody>
      </p:sp>
      <p:sp>
        <p:nvSpPr>
          <p:cNvPr id="2207" name="Google Shape;2207;p59"/>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is the second planet from the Sun”</a:t>
            </a:r>
            <a:endParaRPr/>
          </a:p>
        </p:txBody>
      </p:sp>
      <p:sp>
        <p:nvSpPr>
          <p:cNvPr id="2208" name="Google Shape;2208;p59"/>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JAMES, 36</a:t>
            </a:r>
            <a:endParaRPr/>
          </a:p>
        </p:txBody>
      </p:sp>
      <p:sp>
        <p:nvSpPr>
          <p:cNvPr id="2209" name="Google Shape;2209;p59"/>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a:t>
            </a:r>
            <a:endParaRPr/>
          </a:p>
        </p:txBody>
      </p:sp>
      <p:sp>
        <p:nvSpPr>
          <p:cNvPr id="2210" name="Google Shape;2210;p59"/>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SMITH, 58</a:t>
            </a:r>
            <a:endParaRPr/>
          </a:p>
        </p:txBody>
      </p:sp>
      <p:sp>
        <p:nvSpPr>
          <p:cNvPr id="2211" name="Google Shape;2211;p59"/>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“Neptune is the farthest planet from the Sun”</a:t>
            </a:r>
            <a:endParaRPr/>
          </a:p>
        </p:txBody>
      </p:sp>
    </p:spTree>
    <p:extLst>
      <p:ext uri="{BB962C8B-B14F-4D97-AF65-F5344CB8AC3E}">
        <p14:creationId xmlns:p14="http://schemas.microsoft.com/office/powerpoint/2010/main" val="380840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l="-210" r="209" b="17149"/>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60"/>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VISIT OUR WEBSITE!</a:t>
            </a:r>
            <a:endParaRPr/>
          </a:p>
        </p:txBody>
      </p:sp>
      <p:sp>
        <p:nvSpPr>
          <p:cNvPr id="2220" name="Google Shape;2220;p60"/>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l="1709" t="-3090" r="1718" b="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232" name="Google Shape;2232;p61"/>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61"/>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grpSp>
        <p:nvGrpSpPr>
          <p:cNvPr id="2337" name="Google Shape;2337;p62"/>
          <p:cNvGrpSpPr/>
          <p:nvPr/>
        </p:nvGrpSpPr>
        <p:grpSpPr>
          <a:xfrm>
            <a:off x="5721786" y="2975366"/>
            <a:ext cx="2637813" cy="1629081"/>
            <a:chOff x="4798575" y="1236325"/>
            <a:chExt cx="3629351" cy="2241443"/>
          </a:xfrm>
        </p:grpSpPr>
        <p:grpSp>
          <p:nvGrpSpPr>
            <p:cNvPr id="2338" name="Google Shape;2338;p62"/>
            <p:cNvGrpSpPr/>
            <p:nvPr/>
          </p:nvGrpSpPr>
          <p:grpSpPr>
            <a:xfrm>
              <a:off x="4798575" y="1236325"/>
              <a:ext cx="3629351" cy="2241443"/>
              <a:chOff x="4798575" y="1236325"/>
              <a:chExt cx="3629351" cy="2241443"/>
            </a:xfrm>
          </p:grpSpPr>
          <p:sp>
            <p:nvSpPr>
              <p:cNvPr id="2339" name="Google Shape;2339;p62"/>
              <p:cNvSpPr/>
              <p:nvPr/>
            </p:nvSpPr>
            <p:spPr>
              <a:xfrm>
                <a:off x="4798575" y="1236325"/>
                <a:ext cx="3143383" cy="2241443"/>
              </a:xfrm>
              <a:custGeom>
                <a:avLst/>
                <a:gdLst/>
                <a:ahLst/>
                <a:cxnLst/>
                <a:rect l="l" t="t" r="r" b="b"/>
                <a:pathLst>
                  <a:path w="30007" h="21397" extrusionOk="0">
                    <a:moveTo>
                      <a:pt x="28033" y="1"/>
                    </a:moveTo>
                    <a:cubicBezTo>
                      <a:pt x="28024" y="1"/>
                      <a:pt x="28015" y="1"/>
                      <a:pt x="28006" y="1"/>
                    </a:cubicBezTo>
                    <a:lnTo>
                      <a:pt x="1987" y="1"/>
                    </a:lnTo>
                    <a:cubicBezTo>
                      <a:pt x="885" y="1"/>
                      <a:pt x="1" y="885"/>
                      <a:pt x="1" y="1987"/>
                    </a:cubicBezTo>
                    <a:lnTo>
                      <a:pt x="1" y="20527"/>
                    </a:lnTo>
                    <a:cubicBezTo>
                      <a:pt x="1" y="21005"/>
                      <a:pt x="392" y="21397"/>
                      <a:pt x="856" y="21397"/>
                    </a:cubicBezTo>
                    <a:lnTo>
                      <a:pt x="29137" y="21397"/>
                    </a:lnTo>
                    <a:cubicBezTo>
                      <a:pt x="29615" y="21397"/>
                      <a:pt x="30007" y="21005"/>
                      <a:pt x="30007" y="20527"/>
                    </a:cubicBezTo>
                    <a:lnTo>
                      <a:pt x="30007" y="1987"/>
                    </a:lnTo>
                    <a:cubicBezTo>
                      <a:pt x="30007" y="894"/>
                      <a:pt x="29122" y="1"/>
                      <a:pt x="28033" y="1"/>
                    </a:cubicBezTo>
                    <a:close/>
                  </a:path>
                </a:pathLst>
              </a:custGeom>
              <a:solidFill>
                <a:schemeClr val="lt1"/>
              </a:solidFill>
              <a:ln w="4700" cap="flat" cmpd="sng">
                <a:solidFill>
                  <a:schemeClr val="dk1"/>
                </a:solidFill>
                <a:prstDash val="solid"/>
                <a:miter lim="144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2"/>
              <p:cNvSpPr/>
              <p:nvPr/>
            </p:nvSpPr>
            <p:spPr>
              <a:xfrm>
                <a:off x="4798575" y="1236325"/>
                <a:ext cx="3143383" cy="217262"/>
              </a:xfrm>
              <a:custGeom>
                <a:avLst/>
                <a:gdLst/>
                <a:ahLst/>
                <a:cxnLst/>
                <a:rect l="l" t="t" r="r" b="b"/>
                <a:pathLst>
                  <a:path w="30007" h="2074" extrusionOk="0">
                    <a:moveTo>
                      <a:pt x="28033" y="1"/>
                    </a:moveTo>
                    <a:cubicBezTo>
                      <a:pt x="28024" y="1"/>
                      <a:pt x="28015" y="1"/>
                      <a:pt x="28006" y="1"/>
                    </a:cubicBezTo>
                    <a:lnTo>
                      <a:pt x="1987" y="1"/>
                    </a:lnTo>
                    <a:cubicBezTo>
                      <a:pt x="885" y="1"/>
                      <a:pt x="1" y="885"/>
                      <a:pt x="1" y="1987"/>
                    </a:cubicBezTo>
                    <a:lnTo>
                      <a:pt x="1" y="2074"/>
                    </a:lnTo>
                    <a:lnTo>
                      <a:pt x="30007" y="2074"/>
                    </a:lnTo>
                    <a:lnTo>
                      <a:pt x="30007" y="1987"/>
                    </a:lnTo>
                    <a:cubicBezTo>
                      <a:pt x="30007" y="894"/>
                      <a:pt x="29122" y="1"/>
                      <a:pt x="28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2"/>
              <p:cNvSpPr/>
              <p:nvPr/>
            </p:nvSpPr>
            <p:spPr>
              <a:xfrm>
                <a:off x="7401326" y="1327462"/>
                <a:ext cx="63901" cy="54892"/>
              </a:xfrm>
              <a:custGeom>
                <a:avLst/>
                <a:gdLst/>
                <a:ahLst/>
                <a:cxnLst/>
                <a:rect l="l" t="t" r="r" b="b"/>
                <a:pathLst>
                  <a:path w="610" h="524" extrusionOk="0">
                    <a:moveTo>
                      <a:pt x="348" y="1"/>
                    </a:moveTo>
                    <a:cubicBezTo>
                      <a:pt x="116" y="1"/>
                      <a:pt x="0" y="276"/>
                      <a:pt x="160" y="450"/>
                    </a:cubicBezTo>
                    <a:cubicBezTo>
                      <a:pt x="211" y="501"/>
                      <a:pt x="275" y="524"/>
                      <a:pt x="338" y="524"/>
                    </a:cubicBezTo>
                    <a:cubicBezTo>
                      <a:pt x="475" y="524"/>
                      <a:pt x="609" y="420"/>
                      <a:pt x="609" y="262"/>
                    </a:cubicBezTo>
                    <a:cubicBezTo>
                      <a:pt x="609" y="117"/>
                      <a:pt x="493"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2"/>
              <p:cNvSpPr/>
              <p:nvPr/>
            </p:nvSpPr>
            <p:spPr>
              <a:xfrm>
                <a:off x="7550079" y="1327462"/>
                <a:ext cx="62434" cy="54473"/>
              </a:xfrm>
              <a:custGeom>
                <a:avLst/>
                <a:gdLst/>
                <a:ahLst/>
                <a:cxnLst/>
                <a:rect l="l" t="t" r="r" b="b"/>
                <a:pathLst>
                  <a:path w="596" h="520" extrusionOk="0">
                    <a:moveTo>
                      <a:pt x="349" y="1"/>
                    </a:moveTo>
                    <a:cubicBezTo>
                      <a:pt x="117" y="1"/>
                      <a:pt x="1" y="276"/>
                      <a:pt x="160" y="436"/>
                    </a:cubicBezTo>
                    <a:cubicBezTo>
                      <a:pt x="213" y="494"/>
                      <a:pt x="280" y="519"/>
                      <a:pt x="344" y="519"/>
                    </a:cubicBezTo>
                    <a:cubicBezTo>
                      <a:pt x="473" y="519"/>
                      <a:pt x="595" y="416"/>
                      <a:pt x="595" y="262"/>
                    </a:cubicBezTo>
                    <a:cubicBezTo>
                      <a:pt x="595" y="117"/>
                      <a:pt x="479"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2"/>
              <p:cNvSpPr/>
              <p:nvPr/>
            </p:nvSpPr>
            <p:spPr>
              <a:xfrm>
                <a:off x="7691289" y="1327462"/>
                <a:ext cx="63901" cy="54473"/>
              </a:xfrm>
              <a:custGeom>
                <a:avLst/>
                <a:gdLst/>
                <a:ahLst/>
                <a:cxnLst/>
                <a:rect l="l" t="t" r="r" b="b"/>
                <a:pathLst>
                  <a:path w="610" h="520" extrusionOk="0">
                    <a:moveTo>
                      <a:pt x="349" y="1"/>
                    </a:moveTo>
                    <a:cubicBezTo>
                      <a:pt x="117" y="1"/>
                      <a:pt x="1" y="276"/>
                      <a:pt x="160" y="436"/>
                    </a:cubicBezTo>
                    <a:cubicBezTo>
                      <a:pt x="218" y="494"/>
                      <a:pt x="288" y="519"/>
                      <a:pt x="354" y="519"/>
                    </a:cubicBezTo>
                    <a:cubicBezTo>
                      <a:pt x="487" y="519"/>
                      <a:pt x="610" y="416"/>
                      <a:pt x="610" y="262"/>
                    </a:cubicBezTo>
                    <a:cubicBezTo>
                      <a:pt x="610" y="117"/>
                      <a:pt x="494"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2"/>
              <p:cNvSpPr/>
              <p:nvPr/>
            </p:nvSpPr>
            <p:spPr>
              <a:xfrm>
                <a:off x="7362825" y="1820979"/>
                <a:ext cx="1065102" cy="1423178"/>
              </a:xfrm>
              <a:custGeom>
                <a:avLst/>
                <a:gdLst/>
                <a:ahLst/>
                <a:cxnLst/>
                <a:rect l="l" t="t" r="r" b="b"/>
                <a:pathLst>
                  <a:path w="7118" h="9511" extrusionOk="0">
                    <a:moveTo>
                      <a:pt x="304" y="1"/>
                    </a:moveTo>
                    <a:cubicBezTo>
                      <a:pt x="130" y="1"/>
                      <a:pt x="0" y="146"/>
                      <a:pt x="0" y="305"/>
                    </a:cubicBezTo>
                    <a:lnTo>
                      <a:pt x="0" y="9220"/>
                    </a:lnTo>
                    <a:cubicBezTo>
                      <a:pt x="0" y="9380"/>
                      <a:pt x="130" y="9510"/>
                      <a:pt x="304" y="9510"/>
                    </a:cubicBezTo>
                    <a:lnTo>
                      <a:pt x="6813" y="9510"/>
                    </a:lnTo>
                    <a:cubicBezTo>
                      <a:pt x="6987" y="9510"/>
                      <a:pt x="7117" y="9380"/>
                      <a:pt x="7117" y="9220"/>
                    </a:cubicBezTo>
                    <a:lnTo>
                      <a:pt x="7117" y="305"/>
                    </a:lnTo>
                    <a:cubicBezTo>
                      <a:pt x="7117" y="146"/>
                      <a:pt x="6987" y="1"/>
                      <a:pt x="6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2345;p62"/>
            <p:cNvGrpSpPr/>
            <p:nvPr/>
          </p:nvGrpSpPr>
          <p:grpSpPr>
            <a:xfrm>
              <a:off x="7498300" y="1932949"/>
              <a:ext cx="790848" cy="1173630"/>
              <a:chOff x="7498300" y="1932949"/>
              <a:chExt cx="790848" cy="1173630"/>
            </a:xfrm>
          </p:grpSpPr>
          <p:sp>
            <p:nvSpPr>
              <p:cNvPr id="2346" name="Google Shape;2346;p62"/>
              <p:cNvSpPr/>
              <p:nvPr/>
            </p:nvSpPr>
            <p:spPr>
              <a:xfrm>
                <a:off x="7498300" y="1932949"/>
                <a:ext cx="729228" cy="98091"/>
              </a:xfrm>
              <a:custGeom>
                <a:avLst/>
                <a:gdLst/>
                <a:ahLst/>
                <a:cxnLst/>
                <a:rect l="l" t="t" r="r" b="b"/>
                <a:pathLst>
                  <a:path w="4639" h="624" extrusionOk="0">
                    <a:moveTo>
                      <a:pt x="0" y="1"/>
                    </a:moveTo>
                    <a:lnTo>
                      <a:pt x="0" y="624"/>
                    </a:lnTo>
                    <a:lnTo>
                      <a:pt x="4639" y="624"/>
                    </a:lnTo>
                    <a:lnTo>
                      <a:pt x="4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2"/>
              <p:cNvSpPr/>
              <p:nvPr/>
            </p:nvSpPr>
            <p:spPr>
              <a:xfrm>
                <a:off x="7655496" y="2994811"/>
                <a:ext cx="417196" cy="111767"/>
              </a:xfrm>
              <a:custGeom>
                <a:avLst/>
                <a:gdLst/>
                <a:ahLst/>
                <a:cxnLst/>
                <a:rect l="l" t="t" r="r" b="b"/>
                <a:pathLst>
                  <a:path w="2654" h="711" extrusionOk="0">
                    <a:moveTo>
                      <a:pt x="348" y="1"/>
                    </a:moveTo>
                    <a:cubicBezTo>
                      <a:pt x="160" y="1"/>
                      <a:pt x="0" y="160"/>
                      <a:pt x="0" y="363"/>
                    </a:cubicBezTo>
                    <a:cubicBezTo>
                      <a:pt x="0" y="551"/>
                      <a:pt x="160" y="711"/>
                      <a:pt x="348" y="711"/>
                    </a:cubicBezTo>
                    <a:lnTo>
                      <a:pt x="2291" y="711"/>
                    </a:lnTo>
                    <a:cubicBezTo>
                      <a:pt x="2494" y="711"/>
                      <a:pt x="2653" y="551"/>
                      <a:pt x="2653" y="363"/>
                    </a:cubicBezTo>
                    <a:cubicBezTo>
                      <a:pt x="2653" y="160"/>
                      <a:pt x="2494" y="1"/>
                      <a:pt x="2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2"/>
              <p:cNvSpPr/>
              <p:nvPr/>
            </p:nvSpPr>
            <p:spPr>
              <a:xfrm>
                <a:off x="7564322" y="2174560"/>
                <a:ext cx="339698" cy="45744"/>
              </a:xfrm>
              <a:custGeom>
                <a:avLst/>
                <a:gdLst/>
                <a:ahLst/>
                <a:cxnLst/>
                <a:rect l="l" t="t" r="r" b="b"/>
                <a:pathLst>
                  <a:path w="2161" h="291" extrusionOk="0">
                    <a:moveTo>
                      <a:pt x="145" y="0"/>
                    </a:moveTo>
                    <a:cubicBezTo>
                      <a:pt x="73" y="0"/>
                      <a:pt x="1" y="58"/>
                      <a:pt x="1" y="145"/>
                    </a:cubicBezTo>
                    <a:cubicBezTo>
                      <a:pt x="1" y="232"/>
                      <a:pt x="73" y="290"/>
                      <a:pt x="145" y="290"/>
                    </a:cubicBezTo>
                    <a:lnTo>
                      <a:pt x="2015" y="290"/>
                    </a:lnTo>
                    <a:cubicBezTo>
                      <a:pt x="2102" y="290"/>
                      <a:pt x="2160" y="232"/>
                      <a:pt x="2160" y="145"/>
                    </a:cubicBezTo>
                    <a:cubicBezTo>
                      <a:pt x="2160" y="58"/>
                      <a:pt x="2102" y="0"/>
                      <a:pt x="2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2"/>
              <p:cNvSpPr/>
              <p:nvPr/>
            </p:nvSpPr>
            <p:spPr>
              <a:xfrm>
                <a:off x="7564322" y="2288370"/>
                <a:ext cx="724826" cy="48102"/>
              </a:xfrm>
              <a:custGeom>
                <a:avLst/>
                <a:gdLst/>
                <a:ahLst/>
                <a:cxnLst/>
                <a:rect l="l" t="t" r="r" b="b"/>
                <a:pathLst>
                  <a:path w="4611" h="306" extrusionOk="0">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2"/>
              <p:cNvSpPr/>
              <p:nvPr/>
            </p:nvSpPr>
            <p:spPr>
              <a:xfrm>
                <a:off x="7564322" y="2404695"/>
                <a:ext cx="724826" cy="45744"/>
              </a:xfrm>
              <a:custGeom>
                <a:avLst/>
                <a:gdLst/>
                <a:ahLst/>
                <a:cxnLst/>
                <a:rect l="l" t="t" r="r" b="b"/>
                <a:pathLst>
                  <a:path w="4611" h="291" extrusionOk="0">
                    <a:moveTo>
                      <a:pt x="145" y="0"/>
                    </a:moveTo>
                    <a:cubicBezTo>
                      <a:pt x="73" y="0"/>
                      <a:pt x="1" y="58"/>
                      <a:pt x="1" y="145"/>
                    </a:cubicBezTo>
                    <a:cubicBezTo>
                      <a:pt x="1" y="232"/>
                      <a:pt x="73" y="290"/>
                      <a:pt x="145" y="290"/>
                    </a:cubicBezTo>
                    <a:lnTo>
                      <a:pt x="4465" y="290"/>
                    </a:lnTo>
                    <a:cubicBezTo>
                      <a:pt x="4538" y="290"/>
                      <a:pt x="4610" y="232"/>
                      <a:pt x="4610" y="145"/>
                    </a:cubicBezTo>
                    <a:cubicBezTo>
                      <a:pt x="4610" y="58"/>
                      <a:pt x="4538" y="0"/>
                      <a:pt x="4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2"/>
              <p:cNvSpPr/>
              <p:nvPr/>
            </p:nvSpPr>
            <p:spPr>
              <a:xfrm>
                <a:off x="7564322" y="2554975"/>
                <a:ext cx="339698" cy="48102"/>
              </a:xfrm>
              <a:custGeom>
                <a:avLst/>
                <a:gdLst/>
                <a:ahLst/>
                <a:cxnLst/>
                <a:rect l="l" t="t" r="r" b="b"/>
                <a:pathLst>
                  <a:path w="2161" h="306" extrusionOk="0">
                    <a:moveTo>
                      <a:pt x="145" y="1"/>
                    </a:moveTo>
                    <a:cubicBezTo>
                      <a:pt x="73" y="1"/>
                      <a:pt x="1" y="73"/>
                      <a:pt x="1" y="146"/>
                    </a:cubicBezTo>
                    <a:cubicBezTo>
                      <a:pt x="1" y="233"/>
                      <a:pt x="73" y="305"/>
                      <a:pt x="145" y="305"/>
                    </a:cubicBezTo>
                    <a:lnTo>
                      <a:pt x="2015" y="305"/>
                    </a:lnTo>
                    <a:cubicBezTo>
                      <a:pt x="2102" y="305"/>
                      <a:pt x="2160" y="233"/>
                      <a:pt x="2160" y="146"/>
                    </a:cubicBezTo>
                    <a:cubicBezTo>
                      <a:pt x="2160" y="73"/>
                      <a:pt x="2102" y="1"/>
                      <a:pt x="2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2"/>
              <p:cNvSpPr/>
              <p:nvPr/>
            </p:nvSpPr>
            <p:spPr>
              <a:xfrm>
                <a:off x="7564322" y="2668943"/>
                <a:ext cx="724826" cy="48102"/>
              </a:xfrm>
              <a:custGeom>
                <a:avLst/>
                <a:gdLst/>
                <a:ahLst/>
                <a:cxnLst/>
                <a:rect l="l" t="t" r="r" b="b"/>
                <a:pathLst>
                  <a:path w="4611" h="306" extrusionOk="0">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2"/>
              <p:cNvSpPr/>
              <p:nvPr/>
            </p:nvSpPr>
            <p:spPr>
              <a:xfrm>
                <a:off x="7564322" y="2785111"/>
                <a:ext cx="724826" cy="45744"/>
              </a:xfrm>
              <a:custGeom>
                <a:avLst/>
                <a:gdLst/>
                <a:ahLst/>
                <a:cxnLst/>
                <a:rect l="l" t="t" r="r" b="b"/>
                <a:pathLst>
                  <a:path w="4611" h="291" extrusionOk="0">
                    <a:moveTo>
                      <a:pt x="145" y="1"/>
                    </a:moveTo>
                    <a:cubicBezTo>
                      <a:pt x="73" y="1"/>
                      <a:pt x="1" y="59"/>
                      <a:pt x="1" y="146"/>
                    </a:cubicBezTo>
                    <a:cubicBezTo>
                      <a:pt x="1" y="233"/>
                      <a:pt x="73" y="291"/>
                      <a:pt x="145" y="291"/>
                    </a:cubicBezTo>
                    <a:lnTo>
                      <a:pt x="4465" y="291"/>
                    </a:lnTo>
                    <a:cubicBezTo>
                      <a:pt x="4538" y="291"/>
                      <a:pt x="4610" y="233"/>
                      <a:pt x="4610" y="146"/>
                    </a:cubicBezTo>
                    <a:cubicBezTo>
                      <a:pt x="4610" y="59"/>
                      <a:pt x="4538" y="1"/>
                      <a:pt x="4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2355" name="Google Shape;2355;p62"/>
          <p:cNvGrpSpPr/>
          <p:nvPr/>
        </p:nvGrpSpPr>
        <p:grpSpPr>
          <a:xfrm>
            <a:off x="3894087" y="2210364"/>
            <a:ext cx="1327998" cy="1873572"/>
            <a:chOff x="714300" y="1371602"/>
            <a:chExt cx="1634660" cy="2306219"/>
          </a:xfrm>
        </p:grpSpPr>
        <p:grpSp>
          <p:nvGrpSpPr>
            <p:cNvPr id="2356" name="Google Shape;2356;p62"/>
            <p:cNvGrpSpPr/>
            <p:nvPr/>
          </p:nvGrpSpPr>
          <p:grpSpPr>
            <a:xfrm>
              <a:off x="714300" y="1371602"/>
              <a:ext cx="1634660" cy="2306219"/>
              <a:chOff x="5308900" y="3000377"/>
              <a:chExt cx="1634660" cy="2306219"/>
            </a:xfrm>
          </p:grpSpPr>
          <p:sp>
            <p:nvSpPr>
              <p:cNvPr id="2357" name="Google Shape;2357;p62"/>
              <p:cNvSpPr/>
              <p:nvPr/>
            </p:nvSpPr>
            <p:spPr>
              <a:xfrm>
                <a:off x="5308900" y="4020505"/>
                <a:ext cx="1634660" cy="741920"/>
              </a:xfrm>
              <a:custGeom>
                <a:avLst/>
                <a:gdLst/>
                <a:ahLst/>
                <a:cxnLst/>
                <a:rect l="l" t="t" r="r" b="b"/>
                <a:pathLst>
                  <a:path w="30196" h="13705" extrusionOk="0">
                    <a:moveTo>
                      <a:pt x="9251" y="1"/>
                    </a:moveTo>
                    <a:cubicBezTo>
                      <a:pt x="495" y="1"/>
                      <a:pt x="367" y="1276"/>
                      <a:pt x="198" y="6413"/>
                    </a:cubicBezTo>
                    <a:cubicBezTo>
                      <a:pt x="1" y="13144"/>
                      <a:pt x="1578" y="13586"/>
                      <a:pt x="7762" y="13586"/>
                    </a:cubicBezTo>
                    <a:cubicBezTo>
                      <a:pt x="8697" y="13586"/>
                      <a:pt x="9738" y="13576"/>
                      <a:pt x="10894" y="13576"/>
                    </a:cubicBezTo>
                    <a:cubicBezTo>
                      <a:pt x="12039" y="13576"/>
                      <a:pt x="13298" y="13586"/>
                      <a:pt x="14680" y="13625"/>
                    </a:cubicBezTo>
                    <a:cubicBezTo>
                      <a:pt x="16367" y="13678"/>
                      <a:pt x="17862" y="13705"/>
                      <a:pt x="19187" y="13705"/>
                    </a:cubicBezTo>
                    <a:cubicBezTo>
                      <a:pt x="30196" y="13705"/>
                      <a:pt x="29434" y="11851"/>
                      <a:pt x="29562" y="7329"/>
                    </a:cubicBezTo>
                    <a:cubicBezTo>
                      <a:pt x="29791" y="89"/>
                      <a:pt x="27215" y="461"/>
                      <a:pt x="15109" y="117"/>
                    </a:cubicBezTo>
                    <a:cubicBezTo>
                      <a:pt x="12818" y="45"/>
                      <a:pt x="10884" y="1"/>
                      <a:pt x="9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2"/>
              <p:cNvSpPr/>
              <p:nvPr/>
            </p:nvSpPr>
            <p:spPr>
              <a:xfrm>
                <a:off x="5431192" y="4932471"/>
                <a:ext cx="1436256" cy="350632"/>
              </a:xfrm>
              <a:custGeom>
                <a:avLst/>
                <a:gdLst/>
                <a:ahLst/>
                <a:cxnLst/>
                <a:rect l="l" t="t" r="r" b="b"/>
                <a:pathLst>
                  <a:path w="26531" h="6477" extrusionOk="0">
                    <a:moveTo>
                      <a:pt x="18009" y="1"/>
                    </a:moveTo>
                    <a:cubicBezTo>
                      <a:pt x="12759" y="1"/>
                      <a:pt x="3663" y="1731"/>
                      <a:pt x="3663" y="1731"/>
                    </a:cubicBezTo>
                    <a:cubicBezTo>
                      <a:pt x="3663" y="1731"/>
                      <a:pt x="887" y="3476"/>
                      <a:pt x="0" y="5308"/>
                    </a:cubicBezTo>
                    <a:cubicBezTo>
                      <a:pt x="0" y="5308"/>
                      <a:pt x="7440" y="6476"/>
                      <a:pt x="15559" y="6476"/>
                    </a:cubicBezTo>
                    <a:cubicBezTo>
                      <a:pt x="19292" y="6476"/>
                      <a:pt x="23168" y="6229"/>
                      <a:pt x="26530" y="5508"/>
                    </a:cubicBezTo>
                    <a:cubicBezTo>
                      <a:pt x="26530" y="5508"/>
                      <a:pt x="23411" y="1072"/>
                      <a:pt x="20720" y="271"/>
                    </a:cubicBezTo>
                    <a:cubicBezTo>
                      <a:pt x="20076" y="80"/>
                      <a:pt x="19130" y="1"/>
                      <a:pt x="18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2"/>
              <p:cNvSpPr/>
              <p:nvPr/>
            </p:nvSpPr>
            <p:spPr>
              <a:xfrm>
                <a:off x="5601610" y="4779809"/>
                <a:ext cx="1062832" cy="526788"/>
              </a:xfrm>
              <a:custGeom>
                <a:avLst/>
                <a:gdLst/>
                <a:ahLst/>
                <a:cxnLst/>
                <a:rect l="l" t="t" r="r" b="b"/>
                <a:pathLst>
                  <a:path w="19633" h="9731" extrusionOk="0">
                    <a:moveTo>
                      <a:pt x="9817" y="0"/>
                    </a:moveTo>
                    <a:cubicBezTo>
                      <a:pt x="4379" y="0"/>
                      <a:pt x="0" y="2175"/>
                      <a:pt x="0" y="4865"/>
                    </a:cubicBezTo>
                    <a:cubicBezTo>
                      <a:pt x="0" y="7556"/>
                      <a:pt x="4379" y="9731"/>
                      <a:pt x="9817" y="9731"/>
                    </a:cubicBezTo>
                    <a:cubicBezTo>
                      <a:pt x="15226" y="9731"/>
                      <a:pt x="19633" y="7556"/>
                      <a:pt x="19633" y="4865"/>
                    </a:cubicBezTo>
                    <a:cubicBezTo>
                      <a:pt x="19633" y="2175"/>
                      <a:pt x="15226" y="0"/>
                      <a:pt x="98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2"/>
              <p:cNvSpPr/>
              <p:nvPr/>
            </p:nvSpPr>
            <p:spPr>
              <a:xfrm>
                <a:off x="5851012" y="4799514"/>
                <a:ext cx="548550" cy="166519"/>
              </a:xfrm>
              <a:custGeom>
                <a:avLst/>
                <a:gdLst/>
                <a:ahLst/>
                <a:cxnLst/>
                <a:rect l="l" t="t" r="r" b="b"/>
                <a:pathLst>
                  <a:path w="10133" h="3076" extrusionOk="0">
                    <a:moveTo>
                      <a:pt x="4938" y="0"/>
                    </a:moveTo>
                    <a:cubicBezTo>
                      <a:pt x="3789" y="0"/>
                      <a:pt x="2734" y="185"/>
                      <a:pt x="2090" y="352"/>
                    </a:cubicBezTo>
                    <a:cubicBezTo>
                      <a:pt x="1088" y="581"/>
                      <a:pt x="287" y="1353"/>
                      <a:pt x="1" y="2355"/>
                    </a:cubicBezTo>
                    <a:cubicBezTo>
                      <a:pt x="1501" y="2918"/>
                      <a:pt x="3624" y="3076"/>
                      <a:pt x="5540" y="3076"/>
                    </a:cubicBezTo>
                    <a:cubicBezTo>
                      <a:pt x="8009" y="3076"/>
                      <a:pt x="10132" y="2813"/>
                      <a:pt x="10132" y="2813"/>
                    </a:cubicBezTo>
                    <a:cubicBezTo>
                      <a:pt x="9257" y="570"/>
                      <a:pt x="6953"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2"/>
              <p:cNvSpPr/>
              <p:nvPr/>
            </p:nvSpPr>
            <p:spPr>
              <a:xfrm>
                <a:off x="5589213" y="4172463"/>
                <a:ext cx="1067488" cy="471895"/>
              </a:xfrm>
              <a:custGeom>
                <a:avLst/>
                <a:gdLst/>
                <a:ahLst/>
                <a:cxnLst/>
                <a:rect l="l" t="t" r="r" b="b"/>
                <a:pathLst>
                  <a:path w="19719" h="8717" extrusionOk="0">
                    <a:moveTo>
                      <a:pt x="19719" y="0"/>
                    </a:moveTo>
                    <a:lnTo>
                      <a:pt x="0" y="1117"/>
                    </a:lnTo>
                    <a:cubicBezTo>
                      <a:pt x="1393" y="5417"/>
                      <a:pt x="4893" y="8716"/>
                      <a:pt x="9752" y="8716"/>
                    </a:cubicBezTo>
                    <a:cubicBezTo>
                      <a:pt x="10584" y="8716"/>
                      <a:pt x="11456" y="8619"/>
                      <a:pt x="12364" y="8414"/>
                    </a:cubicBezTo>
                    <a:cubicBezTo>
                      <a:pt x="18603" y="7041"/>
                      <a:pt x="19719" y="0"/>
                      <a:pt x="19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2"/>
              <p:cNvSpPr/>
              <p:nvPr/>
            </p:nvSpPr>
            <p:spPr>
              <a:xfrm>
                <a:off x="5600040" y="3991164"/>
                <a:ext cx="988505" cy="628074"/>
              </a:xfrm>
              <a:custGeom>
                <a:avLst/>
                <a:gdLst/>
                <a:ahLst/>
                <a:cxnLst/>
                <a:rect l="l" t="t" r="r" b="b"/>
                <a:pathLst>
                  <a:path w="18260" h="11602" extrusionOk="0">
                    <a:moveTo>
                      <a:pt x="3292" y="1"/>
                    </a:moveTo>
                    <a:lnTo>
                      <a:pt x="1" y="3435"/>
                    </a:lnTo>
                    <a:cubicBezTo>
                      <a:pt x="1" y="3435"/>
                      <a:pt x="573" y="4008"/>
                      <a:pt x="1288" y="5925"/>
                    </a:cubicBezTo>
                    <a:cubicBezTo>
                      <a:pt x="1886" y="7518"/>
                      <a:pt x="5493" y="11602"/>
                      <a:pt x="9436" y="11602"/>
                    </a:cubicBezTo>
                    <a:cubicBezTo>
                      <a:pt x="10026" y="11602"/>
                      <a:pt x="10623" y="11510"/>
                      <a:pt x="11219" y="11306"/>
                    </a:cubicBezTo>
                    <a:cubicBezTo>
                      <a:pt x="17229" y="9245"/>
                      <a:pt x="17916" y="5553"/>
                      <a:pt x="17916" y="5553"/>
                    </a:cubicBezTo>
                    <a:lnTo>
                      <a:pt x="18260" y="4895"/>
                    </a:lnTo>
                    <a:lnTo>
                      <a:pt x="18002" y="2348"/>
                    </a:ln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2"/>
              <p:cNvSpPr/>
              <p:nvPr/>
            </p:nvSpPr>
            <p:spPr>
              <a:xfrm>
                <a:off x="5598470" y="3940060"/>
                <a:ext cx="988505" cy="629157"/>
              </a:xfrm>
              <a:custGeom>
                <a:avLst/>
                <a:gdLst/>
                <a:ahLst/>
                <a:cxnLst/>
                <a:rect l="l" t="t" r="r" b="b"/>
                <a:pathLst>
                  <a:path w="18260" h="11622" extrusionOk="0">
                    <a:moveTo>
                      <a:pt x="3292" y="0"/>
                    </a:moveTo>
                    <a:lnTo>
                      <a:pt x="1" y="3463"/>
                    </a:lnTo>
                    <a:cubicBezTo>
                      <a:pt x="1" y="3463"/>
                      <a:pt x="545" y="4036"/>
                      <a:pt x="1260" y="5953"/>
                    </a:cubicBezTo>
                    <a:cubicBezTo>
                      <a:pt x="1859" y="7549"/>
                      <a:pt x="5477" y="11622"/>
                      <a:pt x="9446" y="11622"/>
                    </a:cubicBezTo>
                    <a:cubicBezTo>
                      <a:pt x="10032" y="11622"/>
                      <a:pt x="10626" y="11533"/>
                      <a:pt x="11220" y="11334"/>
                    </a:cubicBezTo>
                    <a:cubicBezTo>
                      <a:pt x="17230" y="9273"/>
                      <a:pt x="17888" y="5581"/>
                      <a:pt x="17888" y="5581"/>
                    </a:cubicBezTo>
                    <a:lnTo>
                      <a:pt x="18260" y="4923"/>
                    </a:lnTo>
                    <a:lnTo>
                      <a:pt x="18002" y="2376"/>
                    </a:lnTo>
                    <a:lnTo>
                      <a:pt x="3292" y="0"/>
                    </a:lnTo>
                    <a:close/>
                  </a:path>
                </a:pathLst>
              </a:custGeom>
              <a:solidFill>
                <a:srgbClr val="A59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2"/>
              <p:cNvSpPr/>
              <p:nvPr/>
            </p:nvSpPr>
            <p:spPr>
              <a:xfrm>
                <a:off x="6486237" y="3929233"/>
                <a:ext cx="125539" cy="218489"/>
              </a:xfrm>
              <a:custGeom>
                <a:avLst/>
                <a:gdLst/>
                <a:ahLst/>
                <a:cxnLst/>
                <a:rect l="l" t="t" r="r" b="b"/>
                <a:pathLst>
                  <a:path w="2319" h="4036" extrusionOk="0">
                    <a:moveTo>
                      <a:pt x="1" y="0"/>
                    </a:moveTo>
                    <a:lnTo>
                      <a:pt x="1" y="4035"/>
                    </a:lnTo>
                    <a:lnTo>
                      <a:pt x="2319" y="2461"/>
                    </a:lnTo>
                    <a:lnTo>
                      <a:pt x="1" y="0"/>
                    </a:lnTo>
                    <a:close/>
                  </a:path>
                </a:pathLst>
              </a:custGeom>
              <a:solidFill>
                <a:srgbClr val="684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2"/>
              <p:cNvSpPr/>
              <p:nvPr/>
            </p:nvSpPr>
            <p:spPr>
              <a:xfrm>
                <a:off x="5596955" y="3896697"/>
                <a:ext cx="176643" cy="240197"/>
              </a:xfrm>
              <a:custGeom>
                <a:avLst/>
                <a:gdLst/>
                <a:ahLst/>
                <a:cxnLst/>
                <a:rect l="l" t="t" r="r" b="b"/>
                <a:pathLst>
                  <a:path w="3263" h="4437" extrusionOk="0">
                    <a:moveTo>
                      <a:pt x="2233" y="0"/>
                    </a:moveTo>
                    <a:lnTo>
                      <a:pt x="0" y="3892"/>
                    </a:lnTo>
                    <a:lnTo>
                      <a:pt x="3263" y="4436"/>
                    </a:lnTo>
                    <a:lnTo>
                      <a:pt x="2233" y="0"/>
                    </a:lnTo>
                    <a:close/>
                  </a:path>
                </a:pathLst>
              </a:custGeom>
              <a:solidFill>
                <a:srgbClr val="684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2"/>
              <p:cNvSpPr/>
              <p:nvPr/>
            </p:nvSpPr>
            <p:spPr>
              <a:xfrm>
                <a:off x="5961015" y="4535008"/>
                <a:ext cx="342458" cy="449754"/>
              </a:xfrm>
              <a:custGeom>
                <a:avLst/>
                <a:gdLst/>
                <a:ahLst/>
                <a:cxnLst/>
                <a:rect l="l" t="t" r="r" b="b"/>
                <a:pathLst>
                  <a:path w="6326" h="8308" extrusionOk="0">
                    <a:moveTo>
                      <a:pt x="1" y="0"/>
                    </a:moveTo>
                    <a:cubicBezTo>
                      <a:pt x="1" y="0"/>
                      <a:pt x="716" y="3063"/>
                      <a:pt x="1" y="5638"/>
                    </a:cubicBezTo>
                    <a:cubicBezTo>
                      <a:pt x="1" y="5638"/>
                      <a:pt x="1294" y="8307"/>
                      <a:pt x="3317" y="8307"/>
                    </a:cubicBezTo>
                    <a:cubicBezTo>
                      <a:pt x="4197" y="8307"/>
                      <a:pt x="5215" y="7802"/>
                      <a:pt x="6326" y="6354"/>
                    </a:cubicBezTo>
                    <a:cubicBezTo>
                      <a:pt x="5925" y="4493"/>
                      <a:pt x="5839" y="2576"/>
                      <a:pt x="6097" y="687"/>
                    </a:cubicBezTo>
                    <a:lnTo>
                      <a:pt x="1" y="0"/>
                    </a:lnTo>
                    <a:close/>
                  </a:path>
                </a:pathLst>
              </a:custGeom>
              <a:solidFill>
                <a:srgbClr val="E9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2"/>
              <p:cNvSpPr/>
              <p:nvPr/>
            </p:nvSpPr>
            <p:spPr>
              <a:xfrm>
                <a:off x="5968757" y="4547459"/>
                <a:ext cx="323890" cy="172799"/>
              </a:xfrm>
              <a:custGeom>
                <a:avLst/>
                <a:gdLst/>
                <a:ahLst/>
                <a:cxnLst/>
                <a:rect l="l" t="t" r="r" b="b"/>
                <a:pathLst>
                  <a:path w="5983" h="3192" extrusionOk="0">
                    <a:moveTo>
                      <a:pt x="2965" y="0"/>
                    </a:moveTo>
                    <a:cubicBezTo>
                      <a:pt x="1939" y="0"/>
                      <a:pt x="841" y="154"/>
                      <a:pt x="1" y="657"/>
                    </a:cubicBezTo>
                    <a:cubicBezTo>
                      <a:pt x="1" y="657"/>
                      <a:pt x="975" y="3191"/>
                      <a:pt x="3000" y="3191"/>
                    </a:cubicBezTo>
                    <a:cubicBezTo>
                      <a:pt x="3303" y="3191"/>
                      <a:pt x="3629" y="3135"/>
                      <a:pt x="3979" y="3004"/>
                    </a:cubicBezTo>
                    <a:cubicBezTo>
                      <a:pt x="5238" y="2518"/>
                      <a:pt x="5696" y="1745"/>
                      <a:pt x="5982" y="371"/>
                    </a:cubicBezTo>
                    <a:cubicBezTo>
                      <a:pt x="5982" y="371"/>
                      <a:pt x="4561" y="0"/>
                      <a:pt x="2965" y="0"/>
                    </a:cubicBezTo>
                    <a:close/>
                  </a:path>
                </a:pathLst>
              </a:custGeom>
              <a:solidFill>
                <a:srgbClr val="DBA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2"/>
              <p:cNvSpPr/>
              <p:nvPr/>
            </p:nvSpPr>
            <p:spPr>
              <a:xfrm>
                <a:off x="6470754" y="4057155"/>
                <a:ext cx="175776" cy="291138"/>
              </a:xfrm>
              <a:custGeom>
                <a:avLst/>
                <a:gdLst/>
                <a:ahLst/>
                <a:cxnLst/>
                <a:rect l="l" t="t" r="r" b="b"/>
                <a:pathLst>
                  <a:path w="3247" h="5378" extrusionOk="0">
                    <a:moveTo>
                      <a:pt x="1939" y="1"/>
                    </a:moveTo>
                    <a:cubicBezTo>
                      <a:pt x="1577" y="1"/>
                      <a:pt x="1133" y="234"/>
                      <a:pt x="659" y="757"/>
                    </a:cubicBezTo>
                    <a:lnTo>
                      <a:pt x="1" y="4792"/>
                    </a:lnTo>
                    <a:cubicBezTo>
                      <a:pt x="1" y="4792"/>
                      <a:pt x="222" y="5378"/>
                      <a:pt x="671" y="5378"/>
                    </a:cubicBezTo>
                    <a:cubicBezTo>
                      <a:pt x="1028" y="5378"/>
                      <a:pt x="1529" y="5007"/>
                      <a:pt x="2176" y="3676"/>
                    </a:cubicBezTo>
                    <a:cubicBezTo>
                      <a:pt x="3246" y="1535"/>
                      <a:pt x="2865" y="1"/>
                      <a:pt x="1939" y="1"/>
                    </a:cubicBezTo>
                    <a:close/>
                  </a:path>
                </a:pathLst>
              </a:custGeom>
              <a:solidFill>
                <a:srgbClr val="E9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2"/>
              <p:cNvSpPr/>
              <p:nvPr/>
            </p:nvSpPr>
            <p:spPr>
              <a:xfrm>
                <a:off x="6483151" y="4101871"/>
                <a:ext cx="102315" cy="178050"/>
              </a:xfrm>
              <a:custGeom>
                <a:avLst/>
                <a:gdLst/>
                <a:ahLst/>
                <a:cxnLst/>
                <a:rect l="l" t="t" r="r" b="b"/>
                <a:pathLst>
                  <a:path w="1890" h="3289" extrusionOk="0">
                    <a:moveTo>
                      <a:pt x="1526" y="0"/>
                    </a:moveTo>
                    <a:cubicBezTo>
                      <a:pt x="1202" y="0"/>
                      <a:pt x="690" y="756"/>
                      <a:pt x="373" y="1390"/>
                    </a:cubicBezTo>
                    <a:cubicBezTo>
                      <a:pt x="315" y="1505"/>
                      <a:pt x="430" y="1848"/>
                      <a:pt x="373" y="1991"/>
                    </a:cubicBezTo>
                    <a:cubicBezTo>
                      <a:pt x="315" y="2192"/>
                      <a:pt x="86" y="2192"/>
                      <a:pt x="58" y="2392"/>
                    </a:cubicBezTo>
                    <a:cubicBezTo>
                      <a:pt x="0" y="2907"/>
                      <a:pt x="458" y="2735"/>
                      <a:pt x="687" y="2850"/>
                    </a:cubicBezTo>
                    <a:cubicBezTo>
                      <a:pt x="857" y="2927"/>
                      <a:pt x="894" y="3288"/>
                      <a:pt x="1009" y="3288"/>
                    </a:cubicBezTo>
                    <a:cubicBezTo>
                      <a:pt x="1106" y="3288"/>
                      <a:pt x="1261" y="3027"/>
                      <a:pt x="1603" y="2106"/>
                    </a:cubicBezTo>
                    <a:cubicBezTo>
                      <a:pt x="1889" y="1304"/>
                      <a:pt x="1889" y="160"/>
                      <a:pt x="1603" y="16"/>
                    </a:cubicBezTo>
                    <a:cubicBezTo>
                      <a:pt x="1579" y="5"/>
                      <a:pt x="1553" y="0"/>
                      <a:pt x="1526" y="0"/>
                    </a:cubicBezTo>
                    <a:close/>
                  </a:path>
                </a:pathLst>
              </a:custGeom>
              <a:solidFill>
                <a:srgbClr val="A98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2"/>
              <p:cNvSpPr/>
              <p:nvPr/>
            </p:nvSpPr>
            <p:spPr>
              <a:xfrm>
                <a:off x="6484721" y="4151784"/>
                <a:ext cx="50400" cy="98472"/>
              </a:xfrm>
              <a:custGeom>
                <a:avLst/>
                <a:gdLst/>
                <a:ahLst/>
                <a:cxnLst/>
                <a:rect l="l" t="t" r="r" b="b"/>
                <a:pathLst>
                  <a:path w="931" h="1819" extrusionOk="0">
                    <a:moveTo>
                      <a:pt x="657" y="0"/>
                    </a:moveTo>
                    <a:cubicBezTo>
                      <a:pt x="629" y="0"/>
                      <a:pt x="600" y="21"/>
                      <a:pt x="572" y="68"/>
                    </a:cubicBezTo>
                    <a:cubicBezTo>
                      <a:pt x="487" y="211"/>
                      <a:pt x="401" y="325"/>
                      <a:pt x="344" y="468"/>
                    </a:cubicBezTo>
                    <a:cubicBezTo>
                      <a:pt x="286" y="583"/>
                      <a:pt x="401" y="926"/>
                      <a:pt x="344" y="1069"/>
                    </a:cubicBezTo>
                    <a:cubicBezTo>
                      <a:pt x="258" y="1270"/>
                      <a:pt x="57" y="1241"/>
                      <a:pt x="29" y="1470"/>
                    </a:cubicBezTo>
                    <a:cubicBezTo>
                      <a:pt x="0" y="1670"/>
                      <a:pt x="57" y="1756"/>
                      <a:pt x="143" y="1813"/>
                    </a:cubicBezTo>
                    <a:cubicBezTo>
                      <a:pt x="147" y="1817"/>
                      <a:pt x="153" y="1819"/>
                      <a:pt x="160" y="1819"/>
                    </a:cubicBezTo>
                    <a:cubicBezTo>
                      <a:pt x="268" y="1819"/>
                      <a:pt x="752" y="1439"/>
                      <a:pt x="859" y="983"/>
                    </a:cubicBezTo>
                    <a:cubicBezTo>
                      <a:pt x="931" y="552"/>
                      <a:pt x="802" y="0"/>
                      <a:pt x="657" y="0"/>
                    </a:cubicBezTo>
                    <a:close/>
                  </a:path>
                </a:pathLst>
              </a:custGeom>
              <a:solidFill>
                <a:srgbClr val="997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2"/>
              <p:cNvSpPr/>
              <p:nvPr/>
            </p:nvSpPr>
            <p:spPr>
              <a:xfrm>
                <a:off x="5583475" y="4065438"/>
                <a:ext cx="187036" cy="286482"/>
              </a:xfrm>
              <a:custGeom>
                <a:avLst/>
                <a:gdLst/>
                <a:ahLst/>
                <a:cxnLst/>
                <a:rect l="l" t="t" r="r" b="b"/>
                <a:pathLst>
                  <a:path w="3455" h="5292" extrusionOk="0">
                    <a:moveTo>
                      <a:pt x="1278" y="1"/>
                    </a:moveTo>
                    <a:cubicBezTo>
                      <a:pt x="323" y="1"/>
                      <a:pt x="0" y="1580"/>
                      <a:pt x="1194" y="3695"/>
                    </a:cubicBezTo>
                    <a:cubicBezTo>
                      <a:pt x="1895" y="4937"/>
                      <a:pt x="2411" y="5291"/>
                      <a:pt x="2772" y="5291"/>
                    </a:cubicBezTo>
                    <a:cubicBezTo>
                      <a:pt x="3250" y="5291"/>
                      <a:pt x="3455" y="4668"/>
                      <a:pt x="3455" y="4668"/>
                    </a:cubicBezTo>
                    <a:lnTo>
                      <a:pt x="2539" y="689"/>
                    </a:lnTo>
                    <a:cubicBezTo>
                      <a:pt x="2063" y="213"/>
                      <a:pt x="1628" y="1"/>
                      <a:pt x="1278" y="1"/>
                    </a:cubicBezTo>
                    <a:close/>
                  </a:path>
                </a:pathLst>
              </a:custGeom>
              <a:solidFill>
                <a:srgbClr val="E9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2"/>
              <p:cNvSpPr/>
              <p:nvPr/>
            </p:nvSpPr>
            <p:spPr>
              <a:xfrm>
                <a:off x="5641887" y="4109233"/>
                <a:ext cx="113142" cy="176372"/>
              </a:xfrm>
              <a:custGeom>
                <a:avLst/>
                <a:gdLst/>
                <a:ahLst/>
                <a:cxnLst/>
                <a:rect l="l" t="t" r="r" b="b"/>
                <a:pathLst>
                  <a:path w="2090" h="3258" extrusionOk="0">
                    <a:moveTo>
                      <a:pt x="410" y="0"/>
                    </a:moveTo>
                    <a:cubicBezTo>
                      <a:pt x="376" y="0"/>
                      <a:pt x="344" y="8"/>
                      <a:pt x="315" y="24"/>
                    </a:cubicBezTo>
                    <a:cubicBezTo>
                      <a:pt x="0" y="167"/>
                      <a:pt x="86" y="1340"/>
                      <a:pt x="430" y="2113"/>
                    </a:cubicBezTo>
                    <a:cubicBezTo>
                      <a:pt x="821" y="3001"/>
                      <a:pt x="993" y="3257"/>
                      <a:pt x="1093" y="3257"/>
                    </a:cubicBezTo>
                    <a:cubicBezTo>
                      <a:pt x="1213" y="3257"/>
                      <a:pt x="1231" y="2893"/>
                      <a:pt x="1403" y="2800"/>
                    </a:cubicBezTo>
                    <a:cubicBezTo>
                      <a:pt x="1603" y="2685"/>
                      <a:pt x="2089" y="2828"/>
                      <a:pt x="1975" y="2313"/>
                    </a:cubicBezTo>
                    <a:cubicBezTo>
                      <a:pt x="1918" y="2113"/>
                      <a:pt x="1717" y="2141"/>
                      <a:pt x="1632" y="1912"/>
                    </a:cubicBezTo>
                    <a:cubicBezTo>
                      <a:pt x="1603" y="1798"/>
                      <a:pt x="1660" y="1426"/>
                      <a:pt x="1603" y="1311"/>
                    </a:cubicBezTo>
                    <a:cubicBezTo>
                      <a:pt x="1266" y="715"/>
                      <a:pt x="740" y="0"/>
                      <a:pt x="410" y="0"/>
                    </a:cubicBezTo>
                    <a:close/>
                  </a:path>
                </a:pathLst>
              </a:custGeom>
              <a:solidFill>
                <a:srgbClr val="A98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2"/>
              <p:cNvSpPr/>
              <p:nvPr/>
            </p:nvSpPr>
            <p:spPr>
              <a:xfrm>
                <a:off x="5694452" y="4156493"/>
                <a:ext cx="55921" cy="96902"/>
              </a:xfrm>
              <a:custGeom>
                <a:avLst/>
                <a:gdLst/>
                <a:ahLst/>
                <a:cxnLst/>
                <a:rect l="l" t="t" r="r" b="b"/>
                <a:pathLst>
                  <a:path w="1033" h="1790" extrusionOk="0">
                    <a:moveTo>
                      <a:pt x="307" y="1"/>
                    </a:moveTo>
                    <a:cubicBezTo>
                      <a:pt x="140" y="1"/>
                      <a:pt x="1" y="573"/>
                      <a:pt x="145" y="982"/>
                    </a:cubicBezTo>
                    <a:cubicBezTo>
                      <a:pt x="278" y="1460"/>
                      <a:pt x="780" y="1790"/>
                      <a:pt x="898" y="1790"/>
                    </a:cubicBezTo>
                    <a:cubicBezTo>
                      <a:pt x="907" y="1790"/>
                      <a:pt x="914" y="1788"/>
                      <a:pt x="918" y="1784"/>
                    </a:cubicBezTo>
                    <a:cubicBezTo>
                      <a:pt x="1004" y="1726"/>
                      <a:pt x="1033" y="1640"/>
                      <a:pt x="1004" y="1440"/>
                    </a:cubicBezTo>
                    <a:cubicBezTo>
                      <a:pt x="947" y="1240"/>
                      <a:pt x="746" y="1268"/>
                      <a:pt x="661" y="1039"/>
                    </a:cubicBezTo>
                    <a:cubicBezTo>
                      <a:pt x="632" y="925"/>
                      <a:pt x="718" y="582"/>
                      <a:pt x="632" y="438"/>
                    </a:cubicBezTo>
                    <a:cubicBezTo>
                      <a:pt x="575" y="324"/>
                      <a:pt x="489" y="181"/>
                      <a:pt x="403" y="66"/>
                    </a:cubicBezTo>
                    <a:cubicBezTo>
                      <a:pt x="371" y="21"/>
                      <a:pt x="339" y="1"/>
                      <a:pt x="307" y="1"/>
                    </a:cubicBezTo>
                    <a:close/>
                  </a:path>
                </a:pathLst>
              </a:custGeom>
              <a:solidFill>
                <a:srgbClr val="997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2"/>
              <p:cNvSpPr/>
              <p:nvPr/>
            </p:nvSpPr>
            <p:spPr>
              <a:xfrm>
                <a:off x="5699216" y="3531500"/>
                <a:ext cx="835087" cy="1121244"/>
              </a:xfrm>
              <a:custGeom>
                <a:avLst/>
                <a:gdLst/>
                <a:ahLst/>
                <a:cxnLst/>
                <a:rect l="l" t="t" r="r" b="b"/>
                <a:pathLst>
                  <a:path w="15426" h="20712" extrusionOk="0">
                    <a:moveTo>
                      <a:pt x="7789" y="1"/>
                    </a:moveTo>
                    <a:cubicBezTo>
                      <a:pt x="7310" y="1"/>
                      <a:pt x="6880" y="36"/>
                      <a:pt x="6525" y="78"/>
                    </a:cubicBezTo>
                    <a:cubicBezTo>
                      <a:pt x="3377" y="450"/>
                      <a:pt x="2032" y="1852"/>
                      <a:pt x="773" y="4056"/>
                    </a:cubicBezTo>
                    <a:cubicBezTo>
                      <a:pt x="344" y="4829"/>
                      <a:pt x="0" y="7605"/>
                      <a:pt x="29" y="8120"/>
                    </a:cubicBezTo>
                    <a:cubicBezTo>
                      <a:pt x="172" y="9637"/>
                      <a:pt x="573" y="11983"/>
                      <a:pt x="859" y="13558"/>
                    </a:cubicBezTo>
                    <a:cubicBezTo>
                      <a:pt x="1145" y="15046"/>
                      <a:pt x="2147" y="16563"/>
                      <a:pt x="2719" y="17421"/>
                    </a:cubicBezTo>
                    <a:cubicBezTo>
                      <a:pt x="3406" y="18451"/>
                      <a:pt x="5152" y="19711"/>
                      <a:pt x="6325" y="20254"/>
                    </a:cubicBezTo>
                    <a:cubicBezTo>
                      <a:pt x="7020" y="20570"/>
                      <a:pt x="7622" y="20712"/>
                      <a:pt x="8168" y="20712"/>
                    </a:cubicBezTo>
                    <a:cubicBezTo>
                      <a:pt x="9106" y="20712"/>
                      <a:pt x="9879" y="20294"/>
                      <a:pt x="10675" y="19625"/>
                    </a:cubicBezTo>
                    <a:cubicBezTo>
                      <a:pt x="11190" y="19195"/>
                      <a:pt x="12507" y="18165"/>
                      <a:pt x="13108" y="17307"/>
                    </a:cubicBezTo>
                    <a:cubicBezTo>
                      <a:pt x="14081" y="15933"/>
                      <a:pt x="14567" y="14130"/>
                      <a:pt x="14796" y="12127"/>
                    </a:cubicBezTo>
                    <a:cubicBezTo>
                      <a:pt x="14939" y="10867"/>
                      <a:pt x="15426" y="7462"/>
                      <a:pt x="14825" y="5601"/>
                    </a:cubicBezTo>
                    <a:cubicBezTo>
                      <a:pt x="14510" y="4600"/>
                      <a:pt x="14253" y="2396"/>
                      <a:pt x="11705" y="965"/>
                    </a:cubicBezTo>
                    <a:cubicBezTo>
                      <a:pt x="10354" y="199"/>
                      <a:pt x="8932" y="1"/>
                      <a:pt x="7789" y="1"/>
                    </a:cubicBezTo>
                    <a:close/>
                  </a:path>
                </a:pathLst>
              </a:custGeom>
              <a:solidFill>
                <a:srgbClr val="E9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2"/>
              <p:cNvSpPr/>
              <p:nvPr/>
            </p:nvSpPr>
            <p:spPr>
              <a:xfrm>
                <a:off x="6218213" y="3996794"/>
                <a:ext cx="195373" cy="119530"/>
              </a:xfrm>
              <a:custGeom>
                <a:avLst/>
                <a:gdLst/>
                <a:ahLst/>
                <a:cxnLst/>
                <a:rect l="l" t="t" r="r" b="b"/>
                <a:pathLst>
                  <a:path w="3609" h="2208" extrusionOk="0">
                    <a:moveTo>
                      <a:pt x="2053" y="0"/>
                    </a:moveTo>
                    <a:cubicBezTo>
                      <a:pt x="1965" y="0"/>
                      <a:pt x="1881" y="5"/>
                      <a:pt x="1804" y="11"/>
                    </a:cubicBezTo>
                    <a:cubicBezTo>
                      <a:pt x="773" y="97"/>
                      <a:pt x="1" y="1814"/>
                      <a:pt x="1" y="1814"/>
                    </a:cubicBezTo>
                    <a:cubicBezTo>
                      <a:pt x="621" y="2104"/>
                      <a:pt x="1168" y="2207"/>
                      <a:pt x="1632" y="2207"/>
                    </a:cubicBezTo>
                    <a:cubicBezTo>
                      <a:pt x="2770" y="2207"/>
                      <a:pt x="3406" y="1585"/>
                      <a:pt x="3406" y="1585"/>
                    </a:cubicBezTo>
                    <a:cubicBezTo>
                      <a:pt x="3608" y="247"/>
                      <a:pt x="2718" y="0"/>
                      <a:pt x="2053" y="0"/>
                    </a:cubicBezTo>
                    <a:close/>
                  </a:path>
                </a:pathLst>
              </a:custGeom>
              <a:solidFill>
                <a:srgbClr val="C19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2"/>
              <p:cNvSpPr/>
              <p:nvPr/>
            </p:nvSpPr>
            <p:spPr>
              <a:xfrm>
                <a:off x="6218213" y="4045624"/>
                <a:ext cx="184438" cy="70700"/>
              </a:xfrm>
              <a:custGeom>
                <a:avLst/>
                <a:gdLst/>
                <a:ahLst/>
                <a:cxnLst/>
                <a:rect l="l" t="t" r="r" b="b"/>
                <a:pathLst>
                  <a:path w="3407" h="1306" extrusionOk="0">
                    <a:moveTo>
                      <a:pt x="1851" y="1"/>
                    </a:moveTo>
                    <a:cubicBezTo>
                      <a:pt x="774" y="1"/>
                      <a:pt x="1" y="912"/>
                      <a:pt x="1" y="912"/>
                    </a:cubicBezTo>
                    <a:cubicBezTo>
                      <a:pt x="621" y="1202"/>
                      <a:pt x="1168" y="1305"/>
                      <a:pt x="1632" y="1305"/>
                    </a:cubicBezTo>
                    <a:cubicBezTo>
                      <a:pt x="2770" y="1305"/>
                      <a:pt x="3406" y="683"/>
                      <a:pt x="3406" y="683"/>
                    </a:cubicBezTo>
                    <a:cubicBezTo>
                      <a:pt x="2856" y="177"/>
                      <a:pt x="2324" y="1"/>
                      <a:pt x="1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2"/>
              <p:cNvSpPr/>
              <p:nvPr/>
            </p:nvSpPr>
            <p:spPr>
              <a:xfrm>
                <a:off x="6266231" y="4043404"/>
                <a:ext cx="72866" cy="57600"/>
              </a:xfrm>
              <a:custGeom>
                <a:avLst/>
                <a:gdLst/>
                <a:ahLst/>
                <a:cxnLst/>
                <a:rect l="l" t="t" r="r" b="b"/>
                <a:pathLst>
                  <a:path w="1346" h="1064" extrusionOk="0">
                    <a:moveTo>
                      <a:pt x="690" y="1"/>
                    </a:moveTo>
                    <a:cubicBezTo>
                      <a:pt x="600" y="1"/>
                      <a:pt x="509" y="14"/>
                      <a:pt x="430" y="38"/>
                    </a:cubicBezTo>
                    <a:cubicBezTo>
                      <a:pt x="144" y="123"/>
                      <a:pt x="1" y="324"/>
                      <a:pt x="115" y="696"/>
                    </a:cubicBezTo>
                    <a:cubicBezTo>
                      <a:pt x="231" y="926"/>
                      <a:pt x="457" y="1064"/>
                      <a:pt x="691" y="1064"/>
                    </a:cubicBezTo>
                    <a:cubicBezTo>
                      <a:pt x="747" y="1064"/>
                      <a:pt x="804" y="1056"/>
                      <a:pt x="859" y="1039"/>
                    </a:cubicBezTo>
                    <a:cubicBezTo>
                      <a:pt x="1174" y="925"/>
                      <a:pt x="1346" y="610"/>
                      <a:pt x="1231" y="295"/>
                    </a:cubicBezTo>
                    <a:cubicBezTo>
                      <a:pt x="1169" y="88"/>
                      <a:pt x="928" y="1"/>
                      <a:pt x="690" y="1"/>
                    </a:cubicBezTo>
                    <a:close/>
                  </a:path>
                </a:pathLst>
              </a:custGeom>
              <a:solidFill>
                <a:srgbClr val="4D8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2"/>
              <p:cNvSpPr/>
              <p:nvPr/>
            </p:nvSpPr>
            <p:spPr>
              <a:xfrm>
                <a:off x="6287939" y="4059429"/>
                <a:ext cx="31019" cy="25173"/>
              </a:xfrm>
              <a:custGeom>
                <a:avLst/>
                <a:gdLst/>
                <a:ahLst/>
                <a:cxnLst/>
                <a:rect l="l" t="t" r="r" b="b"/>
                <a:pathLst>
                  <a:path w="573" h="465" extrusionOk="0">
                    <a:moveTo>
                      <a:pt x="327" y="0"/>
                    </a:moveTo>
                    <a:cubicBezTo>
                      <a:pt x="282" y="0"/>
                      <a:pt x="237" y="10"/>
                      <a:pt x="201" y="28"/>
                    </a:cubicBezTo>
                    <a:cubicBezTo>
                      <a:pt x="58" y="56"/>
                      <a:pt x="0" y="171"/>
                      <a:pt x="29" y="314"/>
                    </a:cubicBezTo>
                    <a:cubicBezTo>
                      <a:pt x="77" y="409"/>
                      <a:pt x="183" y="464"/>
                      <a:pt x="299" y="464"/>
                    </a:cubicBezTo>
                    <a:cubicBezTo>
                      <a:pt x="323" y="464"/>
                      <a:pt x="348" y="462"/>
                      <a:pt x="373" y="457"/>
                    </a:cubicBezTo>
                    <a:cubicBezTo>
                      <a:pt x="487" y="400"/>
                      <a:pt x="573" y="257"/>
                      <a:pt x="544" y="142"/>
                    </a:cubicBezTo>
                    <a:cubicBezTo>
                      <a:pt x="525" y="44"/>
                      <a:pt x="425" y="0"/>
                      <a:pt x="327" y="0"/>
                    </a:cubicBezTo>
                    <a:close/>
                  </a:path>
                </a:pathLst>
              </a:custGeom>
              <a:solidFill>
                <a:srgbClr val="152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2"/>
              <p:cNvSpPr/>
              <p:nvPr/>
            </p:nvSpPr>
            <p:spPr>
              <a:xfrm>
                <a:off x="6303422" y="4057750"/>
                <a:ext cx="18677" cy="15050"/>
              </a:xfrm>
              <a:custGeom>
                <a:avLst/>
                <a:gdLst/>
                <a:ahLst/>
                <a:cxnLst/>
                <a:rect l="l" t="t" r="r" b="b"/>
                <a:pathLst>
                  <a:path w="345" h="278" extrusionOk="0">
                    <a:moveTo>
                      <a:pt x="184" y="0"/>
                    </a:moveTo>
                    <a:cubicBezTo>
                      <a:pt x="159" y="0"/>
                      <a:pt x="135" y="10"/>
                      <a:pt x="115" y="30"/>
                    </a:cubicBezTo>
                    <a:cubicBezTo>
                      <a:pt x="29" y="59"/>
                      <a:pt x="1" y="145"/>
                      <a:pt x="29" y="230"/>
                    </a:cubicBezTo>
                    <a:cubicBezTo>
                      <a:pt x="46" y="264"/>
                      <a:pt x="92" y="278"/>
                      <a:pt x="145" y="278"/>
                    </a:cubicBezTo>
                    <a:cubicBezTo>
                      <a:pt x="182" y="278"/>
                      <a:pt x="223" y="271"/>
                      <a:pt x="258" y="259"/>
                    </a:cubicBezTo>
                    <a:cubicBezTo>
                      <a:pt x="315" y="230"/>
                      <a:pt x="344" y="145"/>
                      <a:pt x="315" y="87"/>
                    </a:cubicBezTo>
                    <a:cubicBezTo>
                      <a:pt x="279" y="32"/>
                      <a:pt x="230" y="0"/>
                      <a:pt x="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2"/>
              <p:cNvSpPr/>
              <p:nvPr/>
            </p:nvSpPr>
            <p:spPr>
              <a:xfrm>
                <a:off x="5793683" y="3997389"/>
                <a:ext cx="196835" cy="118610"/>
              </a:xfrm>
              <a:custGeom>
                <a:avLst/>
                <a:gdLst/>
                <a:ahLst/>
                <a:cxnLst/>
                <a:rect l="l" t="t" r="r" b="b"/>
                <a:pathLst>
                  <a:path w="3636" h="2191" extrusionOk="0">
                    <a:moveTo>
                      <a:pt x="1468" y="0"/>
                    </a:moveTo>
                    <a:cubicBezTo>
                      <a:pt x="1456" y="0"/>
                      <a:pt x="1444" y="0"/>
                      <a:pt x="1432" y="0"/>
                    </a:cubicBezTo>
                    <a:cubicBezTo>
                      <a:pt x="602" y="0"/>
                      <a:pt x="1" y="773"/>
                      <a:pt x="230" y="1546"/>
                    </a:cubicBezTo>
                    <a:cubicBezTo>
                      <a:pt x="230" y="1546"/>
                      <a:pt x="874" y="2190"/>
                      <a:pt x="2027" y="2190"/>
                    </a:cubicBezTo>
                    <a:cubicBezTo>
                      <a:pt x="2486" y="2190"/>
                      <a:pt x="3025" y="2088"/>
                      <a:pt x="3636" y="1803"/>
                    </a:cubicBezTo>
                    <a:cubicBezTo>
                      <a:pt x="3636" y="1803"/>
                      <a:pt x="3016" y="0"/>
                      <a:pt x="1468" y="0"/>
                    </a:cubicBezTo>
                    <a:close/>
                  </a:path>
                </a:pathLst>
              </a:custGeom>
              <a:solidFill>
                <a:srgbClr val="C19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a:off x="5806080" y="4045137"/>
                <a:ext cx="184438" cy="70863"/>
              </a:xfrm>
              <a:custGeom>
                <a:avLst/>
                <a:gdLst/>
                <a:ahLst/>
                <a:cxnLst/>
                <a:rect l="l" t="t" r="r" b="b"/>
                <a:pathLst>
                  <a:path w="3407" h="1309" extrusionOk="0">
                    <a:moveTo>
                      <a:pt x="1539" y="0"/>
                    </a:moveTo>
                    <a:cubicBezTo>
                      <a:pt x="1070" y="0"/>
                      <a:pt x="545" y="172"/>
                      <a:pt x="1" y="664"/>
                    </a:cubicBezTo>
                    <a:cubicBezTo>
                      <a:pt x="1" y="664"/>
                      <a:pt x="645" y="1308"/>
                      <a:pt x="1798" y="1308"/>
                    </a:cubicBezTo>
                    <a:cubicBezTo>
                      <a:pt x="2257" y="1308"/>
                      <a:pt x="2796" y="1206"/>
                      <a:pt x="3407" y="921"/>
                    </a:cubicBezTo>
                    <a:cubicBezTo>
                      <a:pt x="3407" y="921"/>
                      <a:pt x="262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2"/>
              <p:cNvSpPr/>
              <p:nvPr/>
            </p:nvSpPr>
            <p:spPr>
              <a:xfrm>
                <a:off x="5871150" y="4046382"/>
                <a:ext cx="69780" cy="55380"/>
              </a:xfrm>
              <a:custGeom>
                <a:avLst/>
                <a:gdLst/>
                <a:ahLst/>
                <a:cxnLst/>
                <a:rect l="l" t="t" r="r" b="b"/>
                <a:pathLst>
                  <a:path w="1289" h="1023" extrusionOk="0">
                    <a:moveTo>
                      <a:pt x="607" y="0"/>
                    </a:moveTo>
                    <a:cubicBezTo>
                      <a:pt x="352" y="0"/>
                      <a:pt x="75" y="67"/>
                      <a:pt x="30" y="383"/>
                    </a:cubicBezTo>
                    <a:cubicBezTo>
                      <a:pt x="1" y="669"/>
                      <a:pt x="201" y="956"/>
                      <a:pt x="487" y="1013"/>
                    </a:cubicBezTo>
                    <a:cubicBezTo>
                      <a:pt x="524" y="1019"/>
                      <a:pt x="560" y="1023"/>
                      <a:pt x="596" y="1023"/>
                    </a:cubicBezTo>
                    <a:cubicBezTo>
                      <a:pt x="872" y="1023"/>
                      <a:pt x="1127" y="837"/>
                      <a:pt x="1203" y="584"/>
                    </a:cubicBezTo>
                    <a:cubicBezTo>
                      <a:pt x="1289" y="212"/>
                      <a:pt x="1088" y="68"/>
                      <a:pt x="802" y="11"/>
                    </a:cubicBezTo>
                    <a:cubicBezTo>
                      <a:pt x="742" y="5"/>
                      <a:pt x="675" y="0"/>
                      <a:pt x="607" y="0"/>
                    </a:cubicBezTo>
                    <a:close/>
                  </a:path>
                </a:pathLst>
              </a:custGeom>
              <a:solidFill>
                <a:srgbClr val="4D8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2"/>
              <p:cNvSpPr/>
              <p:nvPr/>
            </p:nvSpPr>
            <p:spPr>
              <a:xfrm>
                <a:off x="5889773" y="4062081"/>
                <a:ext cx="31019" cy="25498"/>
              </a:xfrm>
              <a:custGeom>
                <a:avLst/>
                <a:gdLst/>
                <a:ahLst/>
                <a:cxnLst/>
                <a:rect l="l" t="t" r="r" b="b"/>
                <a:pathLst>
                  <a:path w="573" h="471" extrusionOk="0">
                    <a:moveTo>
                      <a:pt x="279" y="0"/>
                    </a:moveTo>
                    <a:cubicBezTo>
                      <a:pt x="166" y="0"/>
                      <a:pt x="24" y="56"/>
                      <a:pt x="0" y="150"/>
                    </a:cubicBezTo>
                    <a:cubicBezTo>
                      <a:pt x="0" y="294"/>
                      <a:pt x="86" y="437"/>
                      <a:pt x="229" y="465"/>
                    </a:cubicBezTo>
                    <a:cubicBezTo>
                      <a:pt x="248" y="469"/>
                      <a:pt x="266" y="471"/>
                      <a:pt x="284" y="471"/>
                    </a:cubicBezTo>
                    <a:cubicBezTo>
                      <a:pt x="401" y="471"/>
                      <a:pt x="494" y="393"/>
                      <a:pt x="544" y="294"/>
                    </a:cubicBezTo>
                    <a:cubicBezTo>
                      <a:pt x="573" y="150"/>
                      <a:pt x="487" y="36"/>
                      <a:pt x="344" y="7"/>
                    </a:cubicBezTo>
                    <a:cubicBezTo>
                      <a:pt x="324" y="2"/>
                      <a:pt x="302" y="0"/>
                      <a:pt x="279" y="0"/>
                    </a:cubicBezTo>
                    <a:close/>
                  </a:path>
                </a:pathLst>
              </a:custGeom>
              <a:solidFill>
                <a:srgbClr val="152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2"/>
              <p:cNvSpPr/>
              <p:nvPr/>
            </p:nvSpPr>
            <p:spPr>
              <a:xfrm>
                <a:off x="5885117" y="4057209"/>
                <a:ext cx="18622" cy="15537"/>
              </a:xfrm>
              <a:custGeom>
                <a:avLst/>
                <a:gdLst/>
                <a:ahLst/>
                <a:cxnLst/>
                <a:rect l="l" t="t" r="r" b="b"/>
                <a:pathLst>
                  <a:path w="344" h="287" extrusionOk="0">
                    <a:moveTo>
                      <a:pt x="182" y="1"/>
                    </a:moveTo>
                    <a:cubicBezTo>
                      <a:pt x="131" y="1"/>
                      <a:pt x="72" y="33"/>
                      <a:pt x="29" y="97"/>
                    </a:cubicBezTo>
                    <a:cubicBezTo>
                      <a:pt x="0" y="155"/>
                      <a:pt x="29" y="240"/>
                      <a:pt x="115" y="269"/>
                    </a:cubicBezTo>
                    <a:cubicBezTo>
                      <a:pt x="136" y="280"/>
                      <a:pt x="168" y="286"/>
                      <a:pt x="202" y="286"/>
                    </a:cubicBezTo>
                    <a:cubicBezTo>
                      <a:pt x="262" y="286"/>
                      <a:pt x="326" y="266"/>
                      <a:pt x="344" y="212"/>
                    </a:cubicBezTo>
                    <a:cubicBezTo>
                      <a:pt x="344" y="126"/>
                      <a:pt x="315" y="40"/>
                      <a:pt x="229" y="12"/>
                    </a:cubicBezTo>
                    <a:cubicBezTo>
                      <a:pt x="215" y="4"/>
                      <a:pt x="199"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2"/>
              <p:cNvSpPr/>
              <p:nvPr/>
            </p:nvSpPr>
            <p:spPr>
              <a:xfrm>
                <a:off x="5778200" y="4033010"/>
                <a:ext cx="213887" cy="62039"/>
              </a:xfrm>
              <a:custGeom>
                <a:avLst/>
                <a:gdLst/>
                <a:ahLst/>
                <a:cxnLst/>
                <a:rect l="l" t="t" r="r" b="b"/>
                <a:pathLst>
                  <a:path w="3951" h="1146" extrusionOk="0">
                    <a:moveTo>
                      <a:pt x="2004" y="1"/>
                    </a:moveTo>
                    <a:cubicBezTo>
                      <a:pt x="1861" y="1"/>
                      <a:pt x="1689" y="29"/>
                      <a:pt x="1546" y="58"/>
                    </a:cubicBezTo>
                    <a:cubicBezTo>
                      <a:pt x="1403" y="115"/>
                      <a:pt x="1260" y="172"/>
                      <a:pt x="1146" y="230"/>
                    </a:cubicBezTo>
                    <a:cubicBezTo>
                      <a:pt x="1002" y="287"/>
                      <a:pt x="888" y="344"/>
                      <a:pt x="773" y="430"/>
                    </a:cubicBezTo>
                    <a:lnTo>
                      <a:pt x="688" y="487"/>
                    </a:lnTo>
                    <a:cubicBezTo>
                      <a:pt x="642" y="495"/>
                      <a:pt x="596" y="498"/>
                      <a:pt x="550" y="498"/>
                    </a:cubicBezTo>
                    <a:cubicBezTo>
                      <a:pt x="424" y="498"/>
                      <a:pt x="298" y="472"/>
                      <a:pt x="172" y="430"/>
                    </a:cubicBezTo>
                    <a:lnTo>
                      <a:pt x="172" y="430"/>
                    </a:lnTo>
                    <a:cubicBezTo>
                      <a:pt x="172" y="430"/>
                      <a:pt x="172" y="573"/>
                      <a:pt x="373" y="687"/>
                    </a:cubicBezTo>
                    <a:cubicBezTo>
                      <a:pt x="316" y="716"/>
                      <a:pt x="258" y="716"/>
                      <a:pt x="201" y="716"/>
                    </a:cubicBezTo>
                    <a:lnTo>
                      <a:pt x="1" y="716"/>
                    </a:lnTo>
                    <a:cubicBezTo>
                      <a:pt x="1" y="745"/>
                      <a:pt x="1" y="745"/>
                      <a:pt x="29" y="773"/>
                    </a:cubicBezTo>
                    <a:cubicBezTo>
                      <a:pt x="58" y="831"/>
                      <a:pt x="87" y="859"/>
                      <a:pt x="115" y="916"/>
                    </a:cubicBezTo>
                    <a:cubicBezTo>
                      <a:pt x="201" y="974"/>
                      <a:pt x="287" y="1031"/>
                      <a:pt x="373" y="1060"/>
                    </a:cubicBezTo>
                    <a:cubicBezTo>
                      <a:pt x="411" y="1067"/>
                      <a:pt x="449" y="1071"/>
                      <a:pt x="487" y="1071"/>
                    </a:cubicBezTo>
                    <a:cubicBezTo>
                      <a:pt x="591" y="1071"/>
                      <a:pt x="690" y="1044"/>
                      <a:pt x="773" y="1002"/>
                    </a:cubicBezTo>
                    <a:cubicBezTo>
                      <a:pt x="802" y="974"/>
                      <a:pt x="831" y="974"/>
                      <a:pt x="859" y="945"/>
                    </a:cubicBezTo>
                    <a:lnTo>
                      <a:pt x="917" y="916"/>
                    </a:lnTo>
                    <a:lnTo>
                      <a:pt x="945" y="888"/>
                    </a:lnTo>
                    <a:cubicBezTo>
                      <a:pt x="974" y="859"/>
                      <a:pt x="1031" y="831"/>
                      <a:pt x="1060" y="802"/>
                    </a:cubicBezTo>
                    <a:cubicBezTo>
                      <a:pt x="1174" y="745"/>
                      <a:pt x="1260" y="687"/>
                      <a:pt x="1374" y="630"/>
                    </a:cubicBezTo>
                    <a:cubicBezTo>
                      <a:pt x="1575" y="516"/>
                      <a:pt x="1804" y="430"/>
                      <a:pt x="2061" y="401"/>
                    </a:cubicBezTo>
                    <a:cubicBezTo>
                      <a:pt x="2119" y="387"/>
                      <a:pt x="2176" y="380"/>
                      <a:pt x="2233" y="380"/>
                    </a:cubicBezTo>
                    <a:cubicBezTo>
                      <a:pt x="2290" y="380"/>
                      <a:pt x="2348" y="387"/>
                      <a:pt x="2405" y="401"/>
                    </a:cubicBezTo>
                    <a:cubicBezTo>
                      <a:pt x="2548" y="401"/>
                      <a:pt x="2662" y="430"/>
                      <a:pt x="2777" y="459"/>
                    </a:cubicBezTo>
                    <a:cubicBezTo>
                      <a:pt x="2891" y="487"/>
                      <a:pt x="3006" y="516"/>
                      <a:pt x="3092" y="573"/>
                    </a:cubicBezTo>
                    <a:cubicBezTo>
                      <a:pt x="3206" y="630"/>
                      <a:pt x="3292" y="659"/>
                      <a:pt x="3378" y="716"/>
                    </a:cubicBezTo>
                    <a:cubicBezTo>
                      <a:pt x="3464" y="773"/>
                      <a:pt x="3550" y="831"/>
                      <a:pt x="3635" y="888"/>
                    </a:cubicBezTo>
                    <a:cubicBezTo>
                      <a:pt x="3693" y="916"/>
                      <a:pt x="3750" y="945"/>
                      <a:pt x="3807" y="1002"/>
                    </a:cubicBezTo>
                    <a:cubicBezTo>
                      <a:pt x="3893" y="1088"/>
                      <a:pt x="3950" y="1145"/>
                      <a:pt x="3950" y="1145"/>
                    </a:cubicBezTo>
                    <a:cubicBezTo>
                      <a:pt x="3922" y="1060"/>
                      <a:pt x="3893" y="1002"/>
                      <a:pt x="3864" y="974"/>
                    </a:cubicBezTo>
                    <a:cubicBezTo>
                      <a:pt x="3807" y="888"/>
                      <a:pt x="3778" y="831"/>
                      <a:pt x="3721" y="773"/>
                    </a:cubicBezTo>
                    <a:cubicBezTo>
                      <a:pt x="3664" y="716"/>
                      <a:pt x="3578" y="630"/>
                      <a:pt x="3521" y="573"/>
                    </a:cubicBezTo>
                    <a:cubicBezTo>
                      <a:pt x="3435" y="487"/>
                      <a:pt x="3349" y="401"/>
                      <a:pt x="3235" y="344"/>
                    </a:cubicBezTo>
                    <a:cubicBezTo>
                      <a:pt x="3006" y="201"/>
                      <a:pt x="2748" y="86"/>
                      <a:pt x="2462" y="29"/>
                    </a:cubicBezTo>
                    <a:cubicBezTo>
                      <a:pt x="2319" y="1"/>
                      <a:pt x="2147" y="1"/>
                      <a:pt x="2004"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2"/>
              <p:cNvSpPr/>
              <p:nvPr/>
            </p:nvSpPr>
            <p:spPr>
              <a:xfrm>
                <a:off x="6218213" y="4033010"/>
                <a:ext cx="213887" cy="62039"/>
              </a:xfrm>
              <a:custGeom>
                <a:avLst/>
                <a:gdLst/>
                <a:ahLst/>
                <a:cxnLst/>
                <a:rect l="l" t="t" r="r" b="b"/>
                <a:pathLst>
                  <a:path w="3951" h="1146" extrusionOk="0">
                    <a:moveTo>
                      <a:pt x="1975" y="1"/>
                    </a:moveTo>
                    <a:cubicBezTo>
                      <a:pt x="1804" y="1"/>
                      <a:pt x="1661" y="1"/>
                      <a:pt x="1517" y="29"/>
                    </a:cubicBezTo>
                    <a:cubicBezTo>
                      <a:pt x="1346" y="58"/>
                      <a:pt x="1231" y="86"/>
                      <a:pt x="1088" y="144"/>
                    </a:cubicBezTo>
                    <a:cubicBezTo>
                      <a:pt x="945" y="201"/>
                      <a:pt x="831" y="258"/>
                      <a:pt x="716" y="344"/>
                    </a:cubicBezTo>
                    <a:cubicBezTo>
                      <a:pt x="544" y="459"/>
                      <a:pt x="373" y="630"/>
                      <a:pt x="258" y="773"/>
                    </a:cubicBezTo>
                    <a:cubicBezTo>
                      <a:pt x="201" y="859"/>
                      <a:pt x="144" y="916"/>
                      <a:pt x="115" y="974"/>
                    </a:cubicBezTo>
                    <a:cubicBezTo>
                      <a:pt x="58" y="1031"/>
                      <a:pt x="29" y="1060"/>
                      <a:pt x="1" y="1145"/>
                    </a:cubicBezTo>
                    <a:lnTo>
                      <a:pt x="29" y="1145"/>
                    </a:lnTo>
                    <a:cubicBezTo>
                      <a:pt x="29" y="1145"/>
                      <a:pt x="86" y="1088"/>
                      <a:pt x="172" y="1002"/>
                    </a:cubicBezTo>
                    <a:cubicBezTo>
                      <a:pt x="230" y="945"/>
                      <a:pt x="287" y="916"/>
                      <a:pt x="344" y="888"/>
                    </a:cubicBezTo>
                    <a:cubicBezTo>
                      <a:pt x="401" y="831"/>
                      <a:pt x="487" y="773"/>
                      <a:pt x="573" y="716"/>
                    </a:cubicBezTo>
                    <a:cubicBezTo>
                      <a:pt x="659" y="659"/>
                      <a:pt x="773" y="630"/>
                      <a:pt x="859" y="573"/>
                    </a:cubicBezTo>
                    <a:cubicBezTo>
                      <a:pt x="974" y="516"/>
                      <a:pt x="1088" y="487"/>
                      <a:pt x="1203" y="459"/>
                    </a:cubicBezTo>
                    <a:cubicBezTo>
                      <a:pt x="1317" y="430"/>
                      <a:pt x="1432" y="401"/>
                      <a:pt x="1546" y="401"/>
                    </a:cubicBezTo>
                    <a:cubicBezTo>
                      <a:pt x="1603" y="387"/>
                      <a:pt x="1661" y="380"/>
                      <a:pt x="1721" y="380"/>
                    </a:cubicBezTo>
                    <a:cubicBezTo>
                      <a:pt x="1782" y="380"/>
                      <a:pt x="1847" y="387"/>
                      <a:pt x="1918" y="401"/>
                    </a:cubicBezTo>
                    <a:cubicBezTo>
                      <a:pt x="2147" y="430"/>
                      <a:pt x="2376" y="516"/>
                      <a:pt x="2605" y="630"/>
                    </a:cubicBezTo>
                    <a:cubicBezTo>
                      <a:pt x="2691" y="687"/>
                      <a:pt x="2805" y="745"/>
                      <a:pt x="2891" y="802"/>
                    </a:cubicBezTo>
                    <a:cubicBezTo>
                      <a:pt x="2948" y="831"/>
                      <a:pt x="2977" y="859"/>
                      <a:pt x="3034" y="888"/>
                    </a:cubicBezTo>
                    <a:lnTo>
                      <a:pt x="3063" y="916"/>
                    </a:lnTo>
                    <a:lnTo>
                      <a:pt x="3091" y="945"/>
                    </a:lnTo>
                    <a:lnTo>
                      <a:pt x="3206" y="1002"/>
                    </a:lnTo>
                    <a:cubicBezTo>
                      <a:pt x="3263" y="1031"/>
                      <a:pt x="3320" y="1060"/>
                      <a:pt x="3406" y="1060"/>
                    </a:cubicBezTo>
                    <a:lnTo>
                      <a:pt x="3578" y="1060"/>
                    </a:lnTo>
                    <a:cubicBezTo>
                      <a:pt x="3692" y="1031"/>
                      <a:pt x="3778" y="1002"/>
                      <a:pt x="3836" y="916"/>
                    </a:cubicBezTo>
                    <a:cubicBezTo>
                      <a:pt x="3893" y="888"/>
                      <a:pt x="3921" y="831"/>
                      <a:pt x="3950" y="773"/>
                    </a:cubicBezTo>
                    <a:cubicBezTo>
                      <a:pt x="3950" y="773"/>
                      <a:pt x="3950" y="745"/>
                      <a:pt x="3950" y="716"/>
                    </a:cubicBezTo>
                    <a:lnTo>
                      <a:pt x="3778" y="716"/>
                    </a:lnTo>
                    <a:cubicBezTo>
                      <a:pt x="3692" y="716"/>
                      <a:pt x="3635" y="716"/>
                      <a:pt x="3607" y="687"/>
                    </a:cubicBezTo>
                    <a:cubicBezTo>
                      <a:pt x="3807" y="573"/>
                      <a:pt x="3807" y="430"/>
                      <a:pt x="3807" y="430"/>
                    </a:cubicBezTo>
                    <a:lnTo>
                      <a:pt x="3807" y="430"/>
                    </a:lnTo>
                    <a:cubicBezTo>
                      <a:pt x="3681" y="472"/>
                      <a:pt x="3540" y="498"/>
                      <a:pt x="3406" y="498"/>
                    </a:cubicBezTo>
                    <a:cubicBezTo>
                      <a:pt x="3357" y="498"/>
                      <a:pt x="3309" y="495"/>
                      <a:pt x="3263" y="487"/>
                    </a:cubicBezTo>
                    <a:lnTo>
                      <a:pt x="3177" y="430"/>
                    </a:lnTo>
                    <a:cubicBezTo>
                      <a:pt x="3063" y="344"/>
                      <a:pt x="2948" y="287"/>
                      <a:pt x="2834" y="230"/>
                    </a:cubicBezTo>
                    <a:cubicBezTo>
                      <a:pt x="2691" y="172"/>
                      <a:pt x="2548" y="115"/>
                      <a:pt x="2405" y="58"/>
                    </a:cubicBezTo>
                    <a:cubicBezTo>
                      <a:pt x="2262" y="29"/>
                      <a:pt x="2118" y="1"/>
                      <a:pt x="197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2"/>
              <p:cNvSpPr/>
              <p:nvPr/>
            </p:nvSpPr>
            <p:spPr>
              <a:xfrm>
                <a:off x="6359181" y="3552721"/>
                <a:ext cx="500478" cy="813433"/>
              </a:xfrm>
              <a:custGeom>
                <a:avLst/>
                <a:gdLst/>
                <a:ahLst/>
                <a:cxnLst/>
                <a:rect l="l" t="t" r="r" b="b"/>
                <a:pathLst>
                  <a:path w="9245" h="15026" extrusionOk="0">
                    <a:moveTo>
                      <a:pt x="5381" y="1"/>
                    </a:moveTo>
                    <a:lnTo>
                      <a:pt x="1" y="2863"/>
                    </a:lnTo>
                    <a:cubicBezTo>
                      <a:pt x="1" y="2863"/>
                      <a:pt x="4523" y="10189"/>
                      <a:pt x="3750" y="15026"/>
                    </a:cubicBezTo>
                    <a:cubicBezTo>
                      <a:pt x="3750" y="15026"/>
                      <a:pt x="9245" y="6411"/>
                      <a:pt x="53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2"/>
              <p:cNvSpPr/>
              <p:nvPr/>
            </p:nvSpPr>
            <p:spPr>
              <a:xfrm>
                <a:off x="6520342" y="3754159"/>
                <a:ext cx="173557" cy="345814"/>
              </a:xfrm>
              <a:custGeom>
                <a:avLst/>
                <a:gdLst/>
                <a:ahLst/>
                <a:cxnLst/>
                <a:rect l="l" t="t" r="r" b="b"/>
                <a:pathLst>
                  <a:path w="3206" h="6388" extrusionOk="0">
                    <a:moveTo>
                      <a:pt x="1784" y="0"/>
                    </a:moveTo>
                    <a:cubicBezTo>
                      <a:pt x="1620" y="0"/>
                      <a:pt x="1459" y="40"/>
                      <a:pt x="1317" y="115"/>
                    </a:cubicBezTo>
                    <a:cubicBezTo>
                      <a:pt x="888" y="344"/>
                      <a:pt x="0" y="601"/>
                      <a:pt x="29" y="1603"/>
                    </a:cubicBezTo>
                    <a:cubicBezTo>
                      <a:pt x="109" y="4195"/>
                      <a:pt x="1312" y="6387"/>
                      <a:pt x="1681" y="6387"/>
                    </a:cubicBezTo>
                    <a:cubicBezTo>
                      <a:pt x="1707" y="6387"/>
                      <a:pt x="1729" y="6376"/>
                      <a:pt x="1746" y="6354"/>
                    </a:cubicBezTo>
                    <a:cubicBezTo>
                      <a:pt x="2805" y="4808"/>
                      <a:pt x="3206" y="2891"/>
                      <a:pt x="2862" y="1059"/>
                    </a:cubicBezTo>
                    <a:cubicBezTo>
                      <a:pt x="2735" y="319"/>
                      <a:pt x="2249" y="0"/>
                      <a:pt x="1784"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2"/>
              <p:cNvSpPr/>
              <p:nvPr/>
            </p:nvSpPr>
            <p:spPr>
              <a:xfrm>
                <a:off x="5813821" y="4840224"/>
                <a:ext cx="593482" cy="404280"/>
              </a:xfrm>
              <a:custGeom>
                <a:avLst/>
                <a:gdLst/>
                <a:ahLst/>
                <a:cxnLst/>
                <a:rect l="l" t="t" r="r" b="b"/>
                <a:pathLst>
                  <a:path w="10963" h="7468" extrusionOk="0">
                    <a:moveTo>
                      <a:pt x="2720" y="0"/>
                    </a:moveTo>
                    <a:cubicBezTo>
                      <a:pt x="2720" y="0"/>
                      <a:pt x="2605" y="458"/>
                      <a:pt x="802" y="1517"/>
                    </a:cubicBezTo>
                    <a:cubicBezTo>
                      <a:pt x="1" y="1975"/>
                      <a:pt x="2806" y="6382"/>
                      <a:pt x="5267" y="7327"/>
                    </a:cubicBezTo>
                    <a:cubicBezTo>
                      <a:pt x="5514" y="7423"/>
                      <a:pt x="5768" y="7467"/>
                      <a:pt x="6025" y="7467"/>
                    </a:cubicBezTo>
                    <a:cubicBezTo>
                      <a:pt x="8361" y="7467"/>
                      <a:pt x="10962" y="3830"/>
                      <a:pt x="10962" y="2748"/>
                    </a:cubicBezTo>
                    <a:cubicBezTo>
                      <a:pt x="10962" y="1574"/>
                      <a:pt x="10590" y="2404"/>
                      <a:pt x="9045" y="716"/>
                    </a:cubicBezTo>
                    <a:lnTo>
                      <a:pt x="2720" y="0"/>
                    </a:lnTo>
                    <a:close/>
                  </a:path>
                </a:pathLst>
              </a:custGeom>
              <a:solidFill>
                <a:srgbClr val="E9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2"/>
              <p:cNvSpPr/>
              <p:nvPr/>
            </p:nvSpPr>
            <p:spPr>
              <a:xfrm>
                <a:off x="6385545" y="3541894"/>
                <a:ext cx="286699" cy="214212"/>
              </a:xfrm>
              <a:custGeom>
                <a:avLst/>
                <a:gdLst/>
                <a:ahLst/>
                <a:cxnLst/>
                <a:rect l="l" t="t" r="r" b="b"/>
                <a:pathLst>
                  <a:path w="5296" h="3957" extrusionOk="0">
                    <a:moveTo>
                      <a:pt x="4780" y="0"/>
                    </a:moveTo>
                    <a:cubicBezTo>
                      <a:pt x="4780" y="0"/>
                      <a:pt x="830" y="2776"/>
                      <a:pt x="0" y="3950"/>
                    </a:cubicBezTo>
                    <a:cubicBezTo>
                      <a:pt x="0" y="3950"/>
                      <a:pt x="70" y="3956"/>
                      <a:pt x="196" y="3956"/>
                    </a:cubicBezTo>
                    <a:cubicBezTo>
                      <a:pt x="918" y="3956"/>
                      <a:pt x="3491" y="3748"/>
                      <a:pt x="5295" y="945"/>
                    </a:cubicBezTo>
                    <a:cubicBezTo>
                      <a:pt x="5152" y="601"/>
                      <a:pt x="4980" y="287"/>
                      <a:pt x="4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2"/>
              <p:cNvSpPr/>
              <p:nvPr/>
            </p:nvSpPr>
            <p:spPr>
              <a:xfrm>
                <a:off x="5720871" y="3559434"/>
                <a:ext cx="793294" cy="1062887"/>
              </a:xfrm>
              <a:custGeom>
                <a:avLst/>
                <a:gdLst/>
                <a:ahLst/>
                <a:cxnLst/>
                <a:rect l="l" t="t" r="r" b="b"/>
                <a:pathLst>
                  <a:path w="14654" h="19634" extrusionOk="0">
                    <a:moveTo>
                      <a:pt x="7342" y="0"/>
                    </a:moveTo>
                    <a:cubicBezTo>
                      <a:pt x="6966" y="0"/>
                      <a:pt x="6589" y="26"/>
                      <a:pt x="6211" y="77"/>
                    </a:cubicBezTo>
                    <a:cubicBezTo>
                      <a:pt x="3235" y="420"/>
                      <a:pt x="1947" y="1766"/>
                      <a:pt x="745" y="3855"/>
                    </a:cubicBezTo>
                    <a:cubicBezTo>
                      <a:pt x="344" y="4599"/>
                      <a:pt x="1" y="7203"/>
                      <a:pt x="58" y="7690"/>
                    </a:cubicBezTo>
                    <a:cubicBezTo>
                      <a:pt x="201" y="9121"/>
                      <a:pt x="545" y="11353"/>
                      <a:pt x="831" y="12870"/>
                    </a:cubicBezTo>
                    <a:cubicBezTo>
                      <a:pt x="1117" y="14272"/>
                      <a:pt x="2033" y="15703"/>
                      <a:pt x="2577" y="16504"/>
                    </a:cubicBezTo>
                    <a:cubicBezTo>
                      <a:pt x="3263" y="17506"/>
                      <a:pt x="4895" y="18679"/>
                      <a:pt x="6011" y="19195"/>
                    </a:cubicBezTo>
                    <a:cubicBezTo>
                      <a:pt x="6660" y="19498"/>
                      <a:pt x="7230" y="19634"/>
                      <a:pt x="7748" y="19634"/>
                    </a:cubicBezTo>
                    <a:cubicBezTo>
                      <a:pt x="8644" y="19634"/>
                      <a:pt x="9388" y="19229"/>
                      <a:pt x="10132" y="18594"/>
                    </a:cubicBezTo>
                    <a:cubicBezTo>
                      <a:pt x="10619" y="18193"/>
                      <a:pt x="11878" y="17220"/>
                      <a:pt x="12450" y="16419"/>
                    </a:cubicBezTo>
                    <a:cubicBezTo>
                      <a:pt x="13366" y="15102"/>
                      <a:pt x="13824" y="13385"/>
                      <a:pt x="14053" y="11496"/>
                    </a:cubicBezTo>
                    <a:cubicBezTo>
                      <a:pt x="14167" y="10323"/>
                      <a:pt x="14654" y="7089"/>
                      <a:pt x="14081" y="5314"/>
                    </a:cubicBezTo>
                    <a:cubicBezTo>
                      <a:pt x="13767" y="4370"/>
                      <a:pt x="13509" y="2281"/>
                      <a:pt x="11105" y="907"/>
                    </a:cubicBezTo>
                    <a:cubicBezTo>
                      <a:pt x="9927" y="307"/>
                      <a:pt x="8646" y="0"/>
                      <a:pt x="7342" y="0"/>
                    </a:cubicBezTo>
                    <a:close/>
                  </a:path>
                </a:pathLst>
              </a:custGeom>
              <a:solidFill>
                <a:srgbClr val="FFFFFF">
                  <a:alpha val="5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2"/>
              <p:cNvSpPr/>
              <p:nvPr/>
            </p:nvSpPr>
            <p:spPr>
              <a:xfrm>
                <a:off x="5995121" y="4071663"/>
                <a:ext cx="240197" cy="267427"/>
              </a:xfrm>
              <a:custGeom>
                <a:avLst/>
                <a:gdLst/>
                <a:ahLst/>
                <a:cxnLst/>
                <a:rect l="l" t="t" r="r" b="b"/>
                <a:pathLst>
                  <a:path w="4437" h="4940" extrusionOk="0">
                    <a:moveTo>
                      <a:pt x="2138" y="0"/>
                    </a:moveTo>
                    <a:cubicBezTo>
                      <a:pt x="1410" y="0"/>
                      <a:pt x="1627" y="2498"/>
                      <a:pt x="1317" y="2835"/>
                    </a:cubicBezTo>
                    <a:cubicBezTo>
                      <a:pt x="1231" y="2979"/>
                      <a:pt x="1088" y="3093"/>
                      <a:pt x="916" y="3150"/>
                    </a:cubicBezTo>
                    <a:cubicBezTo>
                      <a:pt x="516" y="3293"/>
                      <a:pt x="0" y="4181"/>
                      <a:pt x="745" y="4495"/>
                    </a:cubicBezTo>
                    <a:cubicBezTo>
                      <a:pt x="745" y="4495"/>
                      <a:pt x="897" y="4477"/>
                      <a:pt x="1075" y="4477"/>
                    </a:cubicBezTo>
                    <a:cubicBezTo>
                      <a:pt x="1283" y="4477"/>
                      <a:pt x="1526" y="4502"/>
                      <a:pt x="1603" y="4610"/>
                    </a:cubicBezTo>
                    <a:cubicBezTo>
                      <a:pt x="1708" y="4732"/>
                      <a:pt x="1909" y="4940"/>
                      <a:pt x="2173" y="4940"/>
                    </a:cubicBezTo>
                    <a:cubicBezTo>
                      <a:pt x="2342" y="4940"/>
                      <a:pt x="2536" y="4855"/>
                      <a:pt x="2748" y="4610"/>
                    </a:cubicBezTo>
                    <a:cubicBezTo>
                      <a:pt x="2891" y="4438"/>
                      <a:pt x="3063" y="4438"/>
                      <a:pt x="3578" y="4438"/>
                    </a:cubicBezTo>
                    <a:cubicBezTo>
                      <a:pt x="4122" y="4438"/>
                      <a:pt x="4436" y="3465"/>
                      <a:pt x="3578" y="3379"/>
                    </a:cubicBezTo>
                    <a:cubicBezTo>
                      <a:pt x="3349" y="3351"/>
                      <a:pt x="3177" y="2807"/>
                      <a:pt x="3091" y="2635"/>
                    </a:cubicBezTo>
                    <a:cubicBezTo>
                      <a:pt x="2748" y="1862"/>
                      <a:pt x="2977" y="88"/>
                      <a:pt x="2176" y="2"/>
                    </a:cubicBezTo>
                    <a:cubicBezTo>
                      <a:pt x="2163" y="1"/>
                      <a:pt x="2150" y="0"/>
                      <a:pt x="2138" y="0"/>
                    </a:cubicBezTo>
                    <a:close/>
                  </a:path>
                </a:pathLst>
              </a:custGeom>
              <a:solidFill>
                <a:srgbClr val="DBA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2"/>
              <p:cNvSpPr/>
              <p:nvPr/>
            </p:nvSpPr>
            <p:spPr>
              <a:xfrm>
                <a:off x="6225954" y="3914995"/>
                <a:ext cx="232456" cy="59224"/>
              </a:xfrm>
              <a:custGeom>
                <a:avLst/>
                <a:gdLst/>
                <a:ahLst/>
                <a:cxnLst/>
                <a:rect l="l" t="t" r="r" b="b"/>
                <a:pathLst>
                  <a:path w="4294" h="1094" extrusionOk="0">
                    <a:moveTo>
                      <a:pt x="2000" y="0"/>
                    </a:moveTo>
                    <a:cubicBezTo>
                      <a:pt x="1497" y="0"/>
                      <a:pt x="867" y="45"/>
                      <a:pt x="535" y="45"/>
                    </a:cubicBezTo>
                    <a:cubicBezTo>
                      <a:pt x="449" y="45"/>
                      <a:pt x="383" y="42"/>
                      <a:pt x="344" y="34"/>
                    </a:cubicBezTo>
                    <a:cubicBezTo>
                      <a:pt x="172" y="34"/>
                      <a:pt x="29" y="91"/>
                      <a:pt x="1" y="263"/>
                    </a:cubicBezTo>
                    <a:cubicBezTo>
                      <a:pt x="1" y="435"/>
                      <a:pt x="172" y="692"/>
                      <a:pt x="316" y="692"/>
                    </a:cubicBezTo>
                    <a:cubicBezTo>
                      <a:pt x="430" y="692"/>
                      <a:pt x="1832" y="521"/>
                      <a:pt x="2405" y="463"/>
                    </a:cubicBezTo>
                    <a:cubicBezTo>
                      <a:pt x="2412" y="463"/>
                      <a:pt x="2420" y="463"/>
                      <a:pt x="2429" y="463"/>
                    </a:cubicBezTo>
                    <a:cubicBezTo>
                      <a:pt x="2818" y="463"/>
                      <a:pt x="3961" y="1094"/>
                      <a:pt x="4113" y="1094"/>
                    </a:cubicBezTo>
                    <a:cubicBezTo>
                      <a:pt x="4117" y="1094"/>
                      <a:pt x="4120" y="1094"/>
                      <a:pt x="4122" y="1093"/>
                    </a:cubicBezTo>
                    <a:cubicBezTo>
                      <a:pt x="4294" y="1007"/>
                      <a:pt x="2748" y="120"/>
                      <a:pt x="2720" y="91"/>
                    </a:cubicBezTo>
                    <a:cubicBezTo>
                      <a:pt x="2629" y="21"/>
                      <a:pt x="2344" y="0"/>
                      <a:pt x="2000" y="0"/>
                    </a:cubicBezTo>
                    <a:close/>
                  </a:path>
                </a:pathLst>
              </a:custGeom>
              <a:solidFill>
                <a:srgbClr val="684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2"/>
              <p:cNvSpPr/>
              <p:nvPr/>
            </p:nvSpPr>
            <p:spPr>
              <a:xfrm>
                <a:off x="5756546" y="3930532"/>
                <a:ext cx="232402" cy="59224"/>
              </a:xfrm>
              <a:custGeom>
                <a:avLst/>
                <a:gdLst/>
                <a:ahLst/>
                <a:cxnLst/>
                <a:rect l="l" t="t" r="r" b="b"/>
                <a:pathLst>
                  <a:path w="4293" h="1094" extrusionOk="0">
                    <a:moveTo>
                      <a:pt x="2253" y="0"/>
                    </a:moveTo>
                    <a:cubicBezTo>
                      <a:pt x="1921" y="0"/>
                      <a:pt x="1652" y="22"/>
                      <a:pt x="1574" y="91"/>
                    </a:cubicBezTo>
                    <a:cubicBezTo>
                      <a:pt x="1517" y="119"/>
                      <a:pt x="0" y="1006"/>
                      <a:pt x="172" y="1092"/>
                    </a:cubicBezTo>
                    <a:cubicBezTo>
                      <a:pt x="174" y="1093"/>
                      <a:pt x="177" y="1093"/>
                      <a:pt x="180" y="1093"/>
                    </a:cubicBezTo>
                    <a:cubicBezTo>
                      <a:pt x="333" y="1093"/>
                      <a:pt x="1532" y="433"/>
                      <a:pt x="1923" y="433"/>
                    </a:cubicBezTo>
                    <a:cubicBezTo>
                      <a:pt x="1931" y="433"/>
                      <a:pt x="1939" y="433"/>
                      <a:pt x="1946" y="434"/>
                    </a:cubicBezTo>
                    <a:cubicBezTo>
                      <a:pt x="2485" y="488"/>
                      <a:pt x="3709" y="694"/>
                      <a:pt x="3946" y="694"/>
                    </a:cubicBezTo>
                    <a:cubicBezTo>
                      <a:pt x="3961" y="694"/>
                      <a:pt x="3971" y="693"/>
                      <a:pt x="3978" y="692"/>
                    </a:cubicBezTo>
                    <a:cubicBezTo>
                      <a:pt x="4093" y="692"/>
                      <a:pt x="4293" y="434"/>
                      <a:pt x="4264" y="262"/>
                    </a:cubicBezTo>
                    <a:cubicBezTo>
                      <a:pt x="4264" y="91"/>
                      <a:pt x="4093" y="62"/>
                      <a:pt x="3950" y="62"/>
                    </a:cubicBezTo>
                    <a:cubicBezTo>
                      <a:pt x="3930" y="64"/>
                      <a:pt x="3902" y="65"/>
                      <a:pt x="3869" y="65"/>
                    </a:cubicBezTo>
                    <a:cubicBezTo>
                      <a:pt x="3581" y="65"/>
                      <a:pt x="2824" y="0"/>
                      <a:pt x="2253" y="0"/>
                    </a:cubicBezTo>
                    <a:close/>
                  </a:path>
                </a:pathLst>
              </a:custGeom>
              <a:solidFill>
                <a:srgbClr val="684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2"/>
              <p:cNvSpPr/>
              <p:nvPr/>
            </p:nvSpPr>
            <p:spPr>
              <a:xfrm>
                <a:off x="5790597" y="4175062"/>
                <a:ext cx="207662" cy="100312"/>
              </a:xfrm>
              <a:custGeom>
                <a:avLst/>
                <a:gdLst/>
                <a:ahLst/>
                <a:cxnLst/>
                <a:rect l="l" t="t" r="r" b="b"/>
                <a:pathLst>
                  <a:path w="3836" h="1853" extrusionOk="0">
                    <a:moveTo>
                      <a:pt x="2478" y="1"/>
                    </a:moveTo>
                    <a:cubicBezTo>
                      <a:pt x="2279" y="1"/>
                      <a:pt x="2054" y="21"/>
                      <a:pt x="1804" y="67"/>
                    </a:cubicBezTo>
                    <a:cubicBezTo>
                      <a:pt x="917" y="239"/>
                      <a:pt x="1" y="468"/>
                      <a:pt x="87" y="954"/>
                    </a:cubicBezTo>
                    <a:cubicBezTo>
                      <a:pt x="161" y="1350"/>
                      <a:pt x="1004" y="1852"/>
                      <a:pt x="1805" y="1852"/>
                    </a:cubicBezTo>
                    <a:cubicBezTo>
                      <a:pt x="1930" y="1852"/>
                      <a:pt x="2055" y="1840"/>
                      <a:pt x="2176" y="1813"/>
                    </a:cubicBezTo>
                    <a:cubicBezTo>
                      <a:pt x="3092" y="1641"/>
                      <a:pt x="3836" y="1183"/>
                      <a:pt x="3750" y="725"/>
                    </a:cubicBezTo>
                    <a:cubicBezTo>
                      <a:pt x="3681" y="335"/>
                      <a:pt x="3282" y="1"/>
                      <a:pt x="2478" y="1"/>
                    </a:cubicBezTo>
                    <a:close/>
                  </a:path>
                </a:pathLst>
              </a:custGeom>
              <a:solidFill>
                <a:srgbClr val="DBA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2"/>
              <p:cNvSpPr/>
              <p:nvPr/>
            </p:nvSpPr>
            <p:spPr>
              <a:xfrm>
                <a:off x="6238351" y="4169378"/>
                <a:ext cx="223144" cy="98742"/>
              </a:xfrm>
              <a:custGeom>
                <a:avLst/>
                <a:gdLst/>
                <a:ahLst/>
                <a:cxnLst/>
                <a:rect l="l" t="t" r="r" b="b"/>
                <a:pathLst>
                  <a:path w="4122" h="1824" extrusionOk="0">
                    <a:moveTo>
                      <a:pt x="1609" y="1"/>
                    </a:moveTo>
                    <a:cubicBezTo>
                      <a:pt x="823" y="1"/>
                      <a:pt x="107" y="376"/>
                      <a:pt x="58" y="773"/>
                    </a:cubicBezTo>
                    <a:cubicBezTo>
                      <a:pt x="1" y="1259"/>
                      <a:pt x="773" y="1660"/>
                      <a:pt x="1689" y="1803"/>
                    </a:cubicBezTo>
                    <a:cubicBezTo>
                      <a:pt x="1779" y="1817"/>
                      <a:pt x="1872" y="1824"/>
                      <a:pt x="1966" y="1824"/>
                    </a:cubicBezTo>
                    <a:cubicBezTo>
                      <a:pt x="2826" y="1824"/>
                      <a:pt x="3792" y="1271"/>
                      <a:pt x="3921" y="859"/>
                    </a:cubicBezTo>
                    <a:cubicBezTo>
                      <a:pt x="4121" y="100"/>
                      <a:pt x="3526" y="66"/>
                      <a:pt x="2847" y="66"/>
                    </a:cubicBezTo>
                    <a:cubicBezTo>
                      <a:pt x="2780" y="66"/>
                      <a:pt x="2712" y="66"/>
                      <a:pt x="2644" y="66"/>
                    </a:cubicBezTo>
                    <a:cubicBezTo>
                      <a:pt x="2414" y="66"/>
                      <a:pt x="2182" y="62"/>
                      <a:pt x="1975" y="29"/>
                    </a:cubicBezTo>
                    <a:cubicBezTo>
                      <a:pt x="1853" y="10"/>
                      <a:pt x="1730" y="1"/>
                      <a:pt x="1609" y="1"/>
                    </a:cubicBezTo>
                    <a:close/>
                  </a:path>
                </a:pathLst>
              </a:custGeom>
              <a:solidFill>
                <a:srgbClr val="DBA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2"/>
              <p:cNvSpPr/>
              <p:nvPr/>
            </p:nvSpPr>
            <p:spPr>
              <a:xfrm>
                <a:off x="5959499" y="4386244"/>
                <a:ext cx="328491" cy="83747"/>
              </a:xfrm>
              <a:custGeom>
                <a:avLst/>
                <a:gdLst/>
                <a:ahLst/>
                <a:cxnLst/>
                <a:rect l="l" t="t" r="r" b="b"/>
                <a:pathLst>
                  <a:path w="6068" h="1547" extrusionOk="0">
                    <a:moveTo>
                      <a:pt x="6067" y="1"/>
                    </a:moveTo>
                    <a:lnTo>
                      <a:pt x="5438" y="58"/>
                    </a:lnTo>
                    <a:lnTo>
                      <a:pt x="4236" y="201"/>
                    </a:lnTo>
                    <a:lnTo>
                      <a:pt x="2204" y="373"/>
                    </a:lnTo>
                    <a:lnTo>
                      <a:pt x="86" y="87"/>
                    </a:lnTo>
                    <a:lnTo>
                      <a:pt x="0" y="58"/>
                    </a:lnTo>
                    <a:lnTo>
                      <a:pt x="0" y="58"/>
                    </a:lnTo>
                    <a:lnTo>
                      <a:pt x="429" y="459"/>
                    </a:lnTo>
                    <a:lnTo>
                      <a:pt x="1374" y="1117"/>
                    </a:lnTo>
                    <a:lnTo>
                      <a:pt x="3206" y="1546"/>
                    </a:lnTo>
                    <a:lnTo>
                      <a:pt x="5409" y="716"/>
                    </a:lnTo>
                    <a:lnTo>
                      <a:pt x="6067" y="1"/>
                    </a:lnTo>
                    <a:close/>
                  </a:path>
                </a:pathLst>
              </a:custGeom>
              <a:solidFill>
                <a:srgbClr val="3E1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2"/>
              <p:cNvSpPr/>
              <p:nvPr/>
            </p:nvSpPr>
            <p:spPr>
              <a:xfrm>
                <a:off x="6016829" y="4392470"/>
                <a:ext cx="229316" cy="78171"/>
              </a:xfrm>
              <a:custGeom>
                <a:avLst/>
                <a:gdLst/>
                <a:ahLst/>
                <a:cxnLst/>
                <a:rect l="l" t="t" r="r" b="b"/>
                <a:pathLst>
                  <a:path w="4236" h="1444" extrusionOk="0">
                    <a:moveTo>
                      <a:pt x="658" y="0"/>
                    </a:moveTo>
                    <a:lnTo>
                      <a:pt x="315" y="143"/>
                    </a:lnTo>
                    <a:lnTo>
                      <a:pt x="0" y="258"/>
                    </a:lnTo>
                    <a:cubicBezTo>
                      <a:pt x="0" y="458"/>
                      <a:pt x="172" y="630"/>
                      <a:pt x="372" y="630"/>
                    </a:cubicBezTo>
                    <a:cubicBezTo>
                      <a:pt x="372" y="630"/>
                      <a:pt x="346" y="946"/>
                      <a:pt x="799" y="946"/>
                    </a:cubicBezTo>
                    <a:cubicBezTo>
                      <a:pt x="818" y="946"/>
                      <a:pt x="838" y="946"/>
                      <a:pt x="859" y="945"/>
                    </a:cubicBezTo>
                    <a:lnTo>
                      <a:pt x="859" y="945"/>
                    </a:lnTo>
                    <a:cubicBezTo>
                      <a:pt x="859" y="945"/>
                      <a:pt x="830" y="1288"/>
                      <a:pt x="1116" y="1345"/>
                    </a:cubicBezTo>
                    <a:cubicBezTo>
                      <a:pt x="1116" y="1345"/>
                      <a:pt x="1495" y="1444"/>
                      <a:pt x="1761" y="1444"/>
                    </a:cubicBezTo>
                    <a:cubicBezTo>
                      <a:pt x="1876" y="1444"/>
                      <a:pt x="1969" y="1426"/>
                      <a:pt x="2003" y="1374"/>
                    </a:cubicBezTo>
                    <a:cubicBezTo>
                      <a:pt x="2003" y="1116"/>
                      <a:pt x="2003" y="859"/>
                      <a:pt x="1975" y="601"/>
                    </a:cubicBezTo>
                    <a:lnTo>
                      <a:pt x="2003" y="601"/>
                    </a:lnTo>
                    <a:cubicBezTo>
                      <a:pt x="2003" y="601"/>
                      <a:pt x="1975" y="1345"/>
                      <a:pt x="2089" y="1374"/>
                    </a:cubicBezTo>
                    <a:cubicBezTo>
                      <a:pt x="2404" y="1317"/>
                      <a:pt x="2690" y="1231"/>
                      <a:pt x="2977" y="1145"/>
                    </a:cubicBezTo>
                    <a:cubicBezTo>
                      <a:pt x="3120" y="1088"/>
                      <a:pt x="3062" y="973"/>
                      <a:pt x="3062" y="916"/>
                    </a:cubicBezTo>
                    <a:cubicBezTo>
                      <a:pt x="3053" y="897"/>
                      <a:pt x="3104" y="897"/>
                      <a:pt x="3176" y="897"/>
                    </a:cubicBezTo>
                    <a:lnTo>
                      <a:pt x="3176" y="897"/>
                    </a:lnTo>
                    <a:cubicBezTo>
                      <a:pt x="3320" y="897"/>
                      <a:pt x="3549" y="897"/>
                      <a:pt x="3549" y="744"/>
                    </a:cubicBezTo>
                    <a:cubicBezTo>
                      <a:pt x="3549" y="744"/>
                      <a:pt x="3864" y="687"/>
                      <a:pt x="3892" y="401"/>
                    </a:cubicBezTo>
                    <a:cubicBezTo>
                      <a:pt x="3892" y="401"/>
                      <a:pt x="4236" y="344"/>
                      <a:pt x="4093" y="58"/>
                    </a:cubicBezTo>
                    <a:lnTo>
                      <a:pt x="4093" y="58"/>
                    </a:lnTo>
                    <a:lnTo>
                      <a:pt x="2805" y="86"/>
                    </a:lnTo>
                    <a:lnTo>
                      <a:pt x="1689" y="401"/>
                    </a:lnTo>
                    <a:lnTo>
                      <a:pt x="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2"/>
              <p:cNvSpPr/>
              <p:nvPr/>
            </p:nvSpPr>
            <p:spPr>
              <a:xfrm>
                <a:off x="6030742" y="4401781"/>
                <a:ext cx="10935" cy="18622"/>
              </a:xfrm>
              <a:custGeom>
                <a:avLst/>
                <a:gdLst/>
                <a:ahLst/>
                <a:cxnLst/>
                <a:rect l="l" t="t" r="r" b="b"/>
                <a:pathLst>
                  <a:path w="202" h="344" extrusionOk="0">
                    <a:moveTo>
                      <a:pt x="1" y="0"/>
                    </a:moveTo>
                    <a:cubicBezTo>
                      <a:pt x="1" y="0"/>
                      <a:pt x="29" y="258"/>
                      <a:pt x="144" y="343"/>
                    </a:cubicBezTo>
                    <a:cubicBezTo>
                      <a:pt x="172" y="229"/>
                      <a:pt x="172" y="114"/>
                      <a:pt x="201" y="0"/>
                    </a:cubicBezTo>
                    <a:close/>
                  </a:path>
                </a:pathLst>
              </a:custGeom>
              <a:solidFill>
                <a:srgbClr val="BC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6053966" y="4404704"/>
                <a:ext cx="20246" cy="25010"/>
              </a:xfrm>
              <a:custGeom>
                <a:avLst/>
                <a:gdLst/>
                <a:ahLst/>
                <a:cxnLst/>
                <a:rect l="l" t="t" r="r" b="b"/>
                <a:pathLst>
                  <a:path w="374" h="462" extrusionOk="0">
                    <a:moveTo>
                      <a:pt x="141" y="1"/>
                    </a:moveTo>
                    <a:cubicBezTo>
                      <a:pt x="93" y="1"/>
                      <a:pt x="45" y="10"/>
                      <a:pt x="1" y="32"/>
                    </a:cubicBezTo>
                    <a:cubicBezTo>
                      <a:pt x="1" y="32"/>
                      <a:pt x="58" y="404"/>
                      <a:pt x="201" y="461"/>
                    </a:cubicBezTo>
                    <a:cubicBezTo>
                      <a:pt x="201" y="461"/>
                      <a:pt x="173" y="146"/>
                      <a:pt x="373" y="60"/>
                    </a:cubicBezTo>
                    <a:cubicBezTo>
                      <a:pt x="302" y="25"/>
                      <a:pt x="221" y="1"/>
                      <a:pt x="141" y="1"/>
                    </a:cubicBezTo>
                    <a:close/>
                  </a:path>
                </a:pathLst>
              </a:custGeom>
              <a:solidFill>
                <a:srgbClr val="BC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2"/>
              <p:cNvSpPr/>
              <p:nvPr/>
            </p:nvSpPr>
            <p:spPr>
              <a:xfrm>
                <a:off x="6112865" y="4389384"/>
                <a:ext cx="114712" cy="38165"/>
              </a:xfrm>
              <a:custGeom>
                <a:avLst/>
                <a:gdLst/>
                <a:ahLst/>
                <a:cxnLst/>
                <a:rect l="l" t="t" r="r" b="b"/>
                <a:pathLst>
                  <a:path w="2119" h="705" extrusionOk="0">
                    <a:moveTo>
                      <a:pt x="1632" y="0"/>
                    </a:moveTo>
                    <a:lnTo>
                      <a:pt x="859" y="115"/>
                    </a:lnTo>
                    <a:lnTo>
                      <a:pt x="1" y="458"/>
                    </a:lnTo>
                    <a:cubicBezTo>
                      <a:pt x="1" y="458"/>
                      <a:pt x="97" y="705"/>
                      <a:pt x="222" y="705"/>
                    </a:cubicBezTo>
                    <a:cubicBezTo>
                      <a:pt x="278" y="705"/>
                      <a:pt x="340" y="656"/>
                      <a:pt x="401" y="515"/>
                    </a:cubicBezTo>
                    <a:lnTo>
                      <a:pt x="945" y="229"/>
                    </a:lnTo>
                    <a:cubicBezTo>
                      <a:pt x="945" y="229"/>
                      <a:pt x="947" y="229"/>
                      <a:pt x="949" y="229"/>
                    </a:cubicBezTo>
                    <a:cubicBezTo>
                      <a:pt x="975" y="229"/>
                      <a:pt x="1100" y="252"/>
                      <a:pt x="1203" y="687"/>
                    </a:cubicBezTo>
                    <a:cubicBezTo>
                      <a:pt x="1260" y="515"/>
                      <a:pt x="1288" y="343"/>
                      <a:pt x="1260" y="172"/>
                    </a:cubicBezTo>
                    <a:lnTo>
                      <a:pt x="1517" y="172"/>
                    </a:lnTo>
                    <a:cubicBezTo>
                      <a:pt x="1632" y="258"/>
                      <a:pt x="1689" y="372"/>
                      <a:pt x="1718" y="487"/>
                    </a:cubicBezTo>
                    <a:cubicBezTo>
                      <a:pt x="1718" y="487"/>
                      <a:pt x="1746" y="458"/>
                      <a:pt x="1746" y="172"/>
                    </a:cubicBezTo>
                    <a:lnTo>
                      <a:pt x="1746" y="143"/>
                    </a:lnTo>
                    <a:lnTo>
                      <a:pt x="1975" y="200"/>
                    </a:lnTo>
                    <a:cubicBezTo>
                      <a:pt x="2032" y="258"/>
                      <a:pt x="2061" y="315"/>
                      <a:pt x="2090" y="372"/>
                    </a:cubicBezTo>
                    <a:cubicBezTo>
                      <a:pt x="2118" y="315"/>
                      <a:pt x="2118" y="258"/>
                      <a:pt x="2118" y="200"/>
                    </a:cubicBezTo>
                    <a:lnTo>
                      <a:pt x="1632" y="0"/>
                    </a:lnTo>
                    <a:close/>
                  </a:path>
                </a:pathLst>
              </a:custGeom>
              <a:solidFill>
                <a:srgbClr val="BC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2"/>
              <p:cNvSpPr/>
              <p:nvPr/>
            </p:nvSpPr>
            <p:spPr>
              <a:xfrm>
                <a:off x="5961015" y="4384728"/>
                <a:ext cx="330061" cy="119476"/>
              </a:xfrm>
              <a:custGeom>
                <a:avLst/>
                <a:gdLst/>
                <a:ahLst/>
                <a:cxnLst/>
                <a:rect l="l" t="t" r="r" b="b"/>
                <a:pathLst>
                  <a:path w="6097" h="2207" extrusionOk="0">
                    <a:moveTo>
                      <a:pt x="6097" y="0"/>
                    </a:moveTo>
                    <a:lnTo>
                      <a:pt x="6097" y="0"/>
                    </a:lnTo>
                    <a:cubicBezTo>
                      <a:pt x="5176" y="742"/>
                      <a:pt x="4005" y="1163"/>
                      <a:pt x="2827" y="1163"/>
                    </a:cubicBezTo>
                    <a:cubicBezTo>
                      <a:pt x="2686" y="1163"/>
                      <a:pt x="2545" y="1157"/>
                      <a:pt x="2405" y="1145"/>
                    </a:cubicBezTo>
                    <a:cubicBezTo>
                      <a:pt x="1575" y="1030"/>
                      <a:pt x="802" y="687"/>
                      <a:pt x="144" y="201"/>
                    </a:cubicBezTo>
                    <a:lnTo>
                      <a:pt x="1" y="86"/>
                    </a:lnTo>
                    <a:lnTo>
                      <a:pt x="1" y="86"/>
                    </a:lnTo>
                    <a:cubicBezTo>
                      <a:pt x="527" y="1387"/>
                      <a:pt x="1535" y="2207"/>
                      <a:pt x="2896" y="2207"/>
                    </a:cubicBezTo>
                    <a:cubicBezTo>
                      <a:pt x="2942" y="2207"/>
                      <a:pt x="2988" y="2206"/>
                      <a:pt x="3034" y="2204"/>
                    </a:cubicBezTo>
                    <a:cubicBezTo>
                      <a:pt x="4837" y="2147"/>
                      <a:pt x="5410" y="1059"/>
                      <a:pt x="5868" y="315"/>
                    </a:cubicBezTo>
                    <a:cubicBezTo>
                      <a:pt x="5925" y="229"/>
                      <a:pt x="6097" y="0"/>
                      <a:pt x="6097" y="0"/>
                    </a:cubicBezTo>
                    <a:close/>
                  </a:path>
                </a:pathLst>
              </a:custGeom>
              <a:solidFill>
                <a:srgbClr val="EB6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2"/>
              <p:cNvSpPr/>
              <p:nvPr/>
            </p:nvSpPr>
            <p:spPr>
              <a:xfrm>
                <a:off x="5959499" y="4380019"/>
                <a:ext cx="331577" cy="43849"/>
              </a:xfrm>
              <a:custGeom>
                <a:avLst/>
                <a:gdLst/>
                <a:ahLst/>
                <a:cxnLst/>
                <a:rect l="l" t="t" r="r" b="b"/>
                <a:pathLst>
                  <a:path w="6125" h="810" extrusionOk="0">
                    <a:moveTo>
                      <a:pt x="4121" y="1"/>
                    </a:moveTo>
                    <a:cubicBezTo>
                      <a:pt x="3250" y="1"/>
                      <a:pt x="2977" y="316"/>
                      <a:pt x="2977" y="316"/>
                    </a:cubicBezTo>
                    <a:cubicBezTo>
                      <a:pt x="2977" y="316"/>
                      <a:pt x="2678" y="17"/>
                      <a:pt x="1956" y="17"/>
                    </a:cubicBezTo>
                    <a:cubicBezTo>
                      <a:pt x="1872" y="17"/>
                      <a:pt x="1783" y="21"/>
                      <a:pt x="1689" y="30"/>
                    </a:cubicBezTo>
                    <a:lnTo>
                      <a:pt x="0" y="173"/>
                    </a:lnTo>
                    <a:cubicBezTo>
                      <a:pt x="0" y="173"/>
                      <a:pt x="1139" y="810"/>
                      <a:pt x="2896" y="810"/>
                    </a:cubicBezTo>
                    <a:cubicBezTo>
                      <a:pt x="3825" y="810"/>
                      <a:pt x="4927" y="632"/>
                      <a:pt x="6125" y="87"/>
                    </a:cubicBezTo>
                    <a:lnTo>
                      <a:pt x="6125" y="87"/>
                    </a:lnTo>
                    <a:cubicBezTo>
                      <a:pt x="6125" y="87"/>
                      <a:pt x="6048" y="113"/>
                      <a:pt x="5774" y="113"/>
                    </a:cubicBezTo>
                    <a:cubicBezTo>
                      <a:pt x="5546" y="113"/>
                      <a:pt x="5180" y="95"/>
                      <a:pt x="4608" y="30"/>
                    </a:cubicBezTo>
                    <a:cubicBezTo>
                      <a:pt x="4428" y="10"/>
                      <a:pt x="4266" y="1"/>
                      <a:pt x="4121" y="1"/>
                    </a:cubicBezTo>
                    <a:close/>
                  </a:path>
                </a:pathLst>
              </a:custGeom>
              <a:solidFill>
                <a:srgbClr val="D25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2"/>
              <p:cNvSpPr/>
              <p:nvPr/>
            </p:nvSpPr>
            <p:spPr>
              <a:xfrm>
                <a:off x="5750320" y="3947801"/>
                <a:ext cx="308353" cy="291300"/>
              </a:xfrm>
              <a:custGeom>
                <a:avLst/>
                <a:gdLst/>
                <a:ahLst/>
                <a:cxnLst/>
                <a:rect l="l" t="t" r="r" b="b"/>
                <a:pathLst>
                  <a:path w="5696" h="5381" extrusionOk="0">
                    <a:moveTo>
                      <a:pt x="2576" y="1"/>
                    </a:moveTo>
                    <a:cubicBezTo>
                      <a:pt x="1002" y="1"/>
                      <a:pt x="1" y="974"/>
                      <a:pt x="1" y="2576"/>
                    </a:cubicBezTo>
                    <a:cubicBezTo>
                      <a:pt x="1" y="4150"/>
                      <a:pt x="1117" y="5381"/>
                      <a:pt x="2691" y="5381"/>
                    </a:cubicBezTo>
                    <a:cubicBezTo>
                      <a:pt x="4265" y="5381"/>
                      <a:pt x="5696" y="4150"/>
                      <a:pt x="5696" y="2576"/>
                    </a:cubicBezTo>
                    <a:cubicBezTo>
                      <a:pt x="5696" y="974"/>
                      <a:pt x="4150" y="1"/>
                      <a:pt x="2576" y="1"/>
                    </a:cubicBezTo>
                    <a:close/>
                  </a:path>
                </a:pathLst>
              </a:custGeom>
              <a:solidFill>
                <a:srgbClr val="5B7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2"/>
              <p:cNvSpPr/>
              <p:nvPr/>
            </p:nvSpPr>
            <p:spPr>
              <a:xfrm>
                <a:off x="5762717" y="3960198"/>
                <a:ext cx="283559" cy="268077"/>
              </a:xfrm>
              <a:custGeom>
                <a:avLst/>
                <a:gdLst/>
                <a:ahLst/>
                <a:cxnLst/>
                <a:rect l="l" t="t" r="r" b="b"/>
                <a:pathLst>
                  <a:path w="5238" h="4952" extrusionOk="0">
                    <a:moveTo>
                      <a:pt x="2347" y="1"/>
                    </a:moveTo>
                    <a:cubicBezTo>
                      <a:pt x="916" y="1"/>
                      <a:pt x="1" y="888"/>
                      <a:pt x="1" y="2347"/>
                    </a:cubicBezTo>
                    <a:cubicBezTo>
                      <a:pt x="1" y="3807"/>
                      <a:pt x="1031" y="4952"/>
                      <a:pt x="2462" y="4952"/>
                    </a:cubicBezTo>
                    <a:cubicBezTo>
                      <a:pt x="3921" y="4952"/>
                      <a:pt x="5238" y="3807"/>
                      <a:pt x="5238" y="2347"/>
                    </a:cubicBezTo>
                    <a:cubicBezTo>
                      <a:pt x="5238" y="888"/>
                      <a:pt x="3807" y="1"/>
                      <a:pt x="2347"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2"/>
              <p:cNvSpPr/>
              <p:nvPr/>
            </p:nvSpPr>
            <p:spPr>
              <a:xfrm>
                <a:off x="5756546" y="3971729"/>
                <a:ext cx="291300" cy="238844"/>
              </a:xfrm>
              <a:custGeom>
                <a:avLst/>
                <a:gdLst/>
                <a:ahLst/>
                <a:cxnLst/>
                <a:rect l="l" t="t" r="r" b="b"/>
                <a:pathLst>
                  <a:path w="5381" h="4412" extrusionOk="0">
                    <a:moveTo>
                      <a:pt x="2707" y="1"/>
                    </a:moveTo>
                    <a:cubicBezTo>
                      <a:pt x="2378" y="1"/>
                      <a:pt x="2041" y="70"/>
                      <a:pt x="1717" y="217"/>
                    </a:cubicBezTo>
                    <a:cubicBezTo>
                      <a:pt x="544" y="732"/>
                      <a:pt x="0" y="2134"/>
                      <a:pt x="544" y="3308"/>
                    </a:cubicBezTo>
                    <a:cubicBezTo>
                      <a:pt x="892" y="4076"/>
                      <a:pt x="1684" y="4412"/>
                      <a:pt x="2517" y="4412"/>
                    </a:cubicBezTo>
                    <a:cubicBezTo>
                      <a:pt x="2986" y="4412"/>
                      <a:pt x="3469" y="4305"/>
                      <a:pt x="3892" y="4109"/>
                    </a:cubicBezTo>
                    <a:cubicBezTo>
                      <a:pt x="5066" y="3594"/>
                      <a:pt x="5380" y="2592"/>
                      <a:pt x="4837" y="1390"/>
                    </a:cubicBezTo>
                    <a:cubicBezTo>
                      <a:pt x="4440" y="512"/>
                      <a:pt x="3599" y="1"/>
                      <a:pt x="2707" y="1"/>
                    </a:cubicBezTo>
                    <a:close/>
                  </a:path>
                </a:pathLst>
              </a:custGeom>
              <a:solidFill>
                <a:srgbClr val="F9F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2"/>
              <p:cNvSpPr/>
              <p:nvPr/>
            </p:nvSpPr>
            <p:spPr>
              <a:xfrm>
                <a:off x="5872720" y="4026839"/>
                <a:ext cx="55813" cy="40331"/>
              </a:xfrm>
              <a:custGeom>
                <a:avLst/>
                <a:gdLst/>
                <a:ahLst/>
                <a:cxnLst/>
                <a:rect l="l" t="t" r="r" b="b"/>
                <a:pathLst>
                  <a:path w="1031" h="745" extrusionOk="0">
                    <a:moveTo>
                      <a:pt x="516" y="0"/>
                    </a:moveTo>
                    <a:cubicBezTo>
                      <a:pt x="229" y="0"/>
                      <a:pt x="1" y="115"/>
                      <a:pt x="1" y="258"/>
                    </a:cubicBezTo>
                    <a:cubicBezTo>
                      <a:pt x="1" y="401"/>
                      <a:pt x="144" y="744"/>
                      <a:pt x="430" y="744"/>
                    </a:cubicBezTo>
                    <a:cubicBezTo>
                      <a:pt x="716" y="716"/>
                      <a:pt x="945" y="515"/>
                      <a:pt x="1031" y="258"/>
                    </a:cubicBezTo>
                    <a:cubicBezTo>
                      <a:pt x="1031" y="115"/>
                      <a:pt x="802" y="0"/>
                      <a:pt x="516" y="0"/>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2"/>
              <p:cNvSpPr/>
              <p:nvPr/>
            </p:nvSpPr>
            <p:spPr>
              <a:xfrm>
                <a:off x="5841755" y="4060890"/>
                <a:ext cx="43416" cy="44986"/>
              </a:xfrm>
              <a:custGeom>
                <a:avLst/>
                <a:gdLst/>
                <a:ahLst/>
                <a:cxnLst/>
                <a:rect l="l" t="t" r="r" b="b"/>
                <a:pathLst>
                  <a:path w="802" h="831" extrusionOk="0">
                    <a:moveTo>
                      <a:pt x="315" y="1"/>
                    </a:moveTo>
                    <a:cubicBezTo>
                      <a:pt x="200" y="1"/>
                      <a:pt x="57" y="172"/>
                      <a:pt x="29" y="373"/>
                    </a:cubicBezTo>
                    <a:cubicBezTo>
                      <a:pt x="0" y="602"/>
                      <a:pt x="86" y="802"/>
                      <a:pt x="229" y="831"/>
                    </a:cubicBezTo>
                    <a:cubicBezTo>
                      <a:pt x="372" y="831"/>
                      <a:pt x="744" y="773"/>
                      <a:pt x="773" y="545"/>
                    </a:cubicBezTo>
                    <a:cubicBezTo>
                      <a:pt x="801" y="316"/>
                      <a:pt x="458" y="1"/>
                      <a:pt x="315"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2"/>
              <p:cNvSpPr/>
              <p:nvPr/>
            </p:nvSpPr>
            <p:spPr>
              <a:xfrm>
                <a:off x="5872720" y="4100788"/>
                <a:ext cx="55813" cy="41143"/>
              </a:xfrm>
              <a:custGeom>
                <a:avLst/>
                <a:gdLst/>
                <a:ahLst/>
                <a:cxnLst/>
                <a:rect l="l" t="t" r="r" b="b"/>
                <a:pathLst>
                  <a:path w="1031" h="760" extrusionOk="0">
                    <a:moveTo>
                      <a:pt x="556" y="1"/>
                    </a:moveTo>
                    <a:cubicBezTo>
                      <a:pt x="533" y="1"/>
                      <a:pt x="510" y="3"/>
                      <a:pt x="487" y="8"/>
                    </a:cubicBezTo>
                    <a:cubicBezTo>
                      <a:pt x="229" y="94"/>
                      <a:pt x="29" y="323"/>
                      <a:pt x="1" y="580"/>
                    </a:cubicBezTo>
                    <a:cubicBezTo>
                      <a:pt x="24" y="700"/>
                      <a:pt x="187" y="759"/>
                      <a:pt x="407" y="759"/>
                    </a:cubicBezTo>
                    <a:cubicBezTo>
                      <a:pt x="450" y="759"/>
                      <a:pt x="497" y="757"/>
                      <a:pt x="544" y="752"/>
                    </a:cubicBezTo>
                    <a:cubicBezTo>
                      <a:pt x="830" y="695"/>
                      <a:pt x="1031" y="552"/>
                      <a:pt x="1002" y="409"/>
                    </a:cubicBezTo>
                    <a:cubicBezTo>
                      <a:pt x="976" y="277"/>
                      <a:pt x="805" y="1"/>
                      <a:pt x="556"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2"/>
              <p:cNvSpPr/>
              <p:nvPr/>
            </p:nvSpPr>
            <p:spPr>
              <a:xfrm>
                <a:off x="5917653" y="4062189"/>
                <a:ext cx="41900" cy="45419"/>
              </a:xfrm>
              <a:custGeom>
                <a:avLst/>
                <a:gdLst/>
                <a:ahLst/>
                <a:cxnLst/>
                <a:rect l="l" t="t" r="r" b="b"/>
                <a:pathLst>
                  <a:path w="774" h="839" extrusionOk="0">
                    <a:moveTo>
                      <a:pt x="511" y="0"/>
                    </a:moveTo>
                    <a:cubicBezTo>
                      <a:pt x="343" y="0"/>
                      <a:pt x="54" y="91"/>
                      <a:pt x="29" y="292"/>
                    </a:cubicBezTo>
                    <a:cubicBezTo>
                      <a:pt x="0" y="549"/>
                      <a:pt x="315" y="835"/>
                      <a:pt x="458" y="835"/>
                    </a:cubicBezTo>
                    <a:cubicBezTo>
                      <a:pt x="469" y="837"/>
                      <a:pt x="479" y="838"/>
                      <a:pt x="489" y="838"/>
                    </a:cubicBezTo>
                    <a:cubicBezTo>
                      <a:pt x="618" y="838"/>
                      <a:pt x="718" y="675"/>
                      <a:pt x="745" y="463"/>
                    </a:cubicBezTo>
                    <a:cubicBezTo>
                      <a:pt x="773" y="206"/>
                      <a:pt x="687" y="5"/>
                      <a:pt x="573" y="5"/>
                    </a:cubicBezTo>
                    <a:cubicBezTo>
                      <a:pt x="555" y="2"/>
                      <a:pt x="534" y="0"/>
                      <a:pt x="511" y="0"/>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2"/>
              <p:cNvSpPr/>
              <p:nvPr/>
            </p:nvSpPr>
            <p:spPr>
              <a:xfrm>
                <a:off x="5882032" y="4116704"/>
                <a:ext cx="15537" cy="18622"/>
              </a:xfrm>
              <a:custGeom>
                <a:avLst/>
                <a:gdLst/>
                <a:ahLst/>
                <a:cxnLst/>
                <a:rect l="l" t="t" r="r" b="b"/>
                <a:pathLst>
                  <a:path w="287" h="344" extrusionOk="0">
                    <a:moveTo>
                      <a:pt x="143" y="0"/>
                    </a:moveTo>
                    <a:cubicBezTo>
                      <a:pt x="57" y="0"/>
                      <a:pt x="0" y="200"/>
                      <a:pt x="0" y="258"/>
                    </a:cubicBezTo>
                    <a:cubicBezTo>
                      <a:pt x="0" y="315"/>
                      <a:pt x="57" y="343"/>
                      <a:pt x="143" y="343"/>
                    </a:cubicBezTo>
                    <a:cubicBezTo>
                      <a:pt x="229" y="343"/>
                      <a:pt x="286" y="315"/>
                      <a:pt x="286" y="258"/>
                    </a:cubicBezTo>
                    <a:cubicBezTo>
                      <a:pt x="286" y="200"/>
                      <a:pt x="201" y="0"/>
                      <a:pt x="143" y="0"/>
                    </a:cubicBezTo>
                    <a:close/>
                  </a:path>
                </a:pathLst>
              </a:custGeom>
              <a:solidFill>
                <a:srgbClr val="F9F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2"/>
              <p:cNvSpPr/>
              <p:nvPr/>
            </p:nvSpPr>
            <p:spPr>
              <a:xfrm>
                <a:off x="6156228" y="3935567"/>
                <a:ext cx="340942" cy="290921"/>
              </a:xfrm>
              <a:custGeom>
                <a:avLst/>
                <a:gdLst/>
                <a:ahLst/>
                <a:cxnLst/>
                <a:rect l="l" t="t" r="r" b="b"/>
                <a:pathLst>
                  <a:path w="6298" h="5374" extrusionOk="0">
                    <a:moveTo>
                      <a:pt x="3305" y="1"/>
                    </a:moveTo>
                    <a:cubicBezTo>
                      <a:pt x="3086" y="1"/>
                      <a:pt x="2862" y="28"/>
                      <a:pt x="2634" y="83"/>
                    </a:cubicBezTo>
                    <a:cubicBezTo>
                      <a:pt x="1117" y="456"/>
                      <a:pt x="1" y="2001"/>
                      <a:pt x="402" y="3518"/>
                    </a:cubicBezTo>
                    <a:cubicBezTo>
                      <a:pt x="700" y="4760"/>
                      <a:pt x="1887" y="5373"/>
                      <a:pt x="3128" y="5373"/>
                    </a:cubicBezTo>
                    <a:cubicBezTo>
                      <a:pt x="3432" y="5373"/>
                      <a:pt x="3738" y="5337"/>
                      <a:pt x="4036" y="5264"/>
                    </a:cubicBezTo>
                    <a:cubicBezTo>
                      <a:pt x="5553" y="4892"/>
                      <a:pt x="6297" y="3718"/>
                      <a:pt x="5925" y="2173"/>
                    </a:cubicBezTo>
                    <a:cubicBezTo>
                      <a:pt x="5585" y="859"/>
                      <a:pt x="4541" y="1"/>
                      <a:pt x="3305" y="1"/>
                    </a:cubicBezTo>
                    <a:close/>
                  </a:path>
                </a:pathLst>
              </a:custGeom>
              <a:solidFill>
                <a:srgbClr val="5B7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2"/>
              <p:cNvSpPr/>
              <p:nvPr/>
            </p:nvSpPr>
            <p:spPr>
              <a:xfrm>
                <a:off x="6168625" y="3946881"/>
                <a:ext cx="316148" cy="268943"/>
              </a:xfrm>
              <a:custGeom>
                <a:avLst/>
                <a:gdLst/>
                <a:ahLst/>
                <a:cxnLst/>
                <a:rect l="l" t="t" r="r" b="b"/>
                <a:pathLst>
                  <a:path w="5840" h="4968" extrusionOk="0">
                    <a:moveTo>
                      <a:pt x="3033" y="1"/>
                    </a:moveTo>
                    <a:cubicBezTo>
                      <a:pt x="2835" y="1"/>
                      <a:pt x="2634" y="25"/>
                      <a:pt x="2433" y="75"/>
                    </a:cubicBezTo>
                    <a:cubicBezTo>
                      <a:pt x="1031" y="418"/>
                      <a:pt x="1" y="1821"/>
                      <a:pt x="373" y="3252"/>
                    </a:cubicBezTo>
                    <a:cubicBezTo>
                      <a:pt x="646" y="4391"/>
                      <a:pt x="1718" y="4968"/>
                      <a:pt x="2851" y="4968"/>
                    </a:cubicBezTo>
                    <a:cubicBezTo>
                      <a:pt x="3141" y="4968"/>
                      <a:pt x="3436" y="4930"/>
                      <a:pt x="3721" y="4854"/>
                    </a:cubicBezTo>
                    <a:cubicBezTo>
                      <a:pt x="5152" y="4511"/>
                      <a:pt x="5839" y="3423"/>
                      <a:pt x="5467" y="1992"/>
                    </a:cubicBezTo>
                    <a:cubicBezTo>
                      <a:pt x="5247" y="819"/>
                      <a:pt x="4192" y="1"/>
                      <a:pt x="3033"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2"/>
              <p:cNvSpPr/>
              <p:nvPr/>
            </p:nvSpPr>
            <p:spPr>
              <a:xfrm>
                <a:off x="6182592" y="3962851"/>
                <a:ext cx="286645" cy="241550"/>
              </a:xfrm>
              <a:custGeom>
                <a:avLst/>
                <a:gdLst/>
                <a:ahLst/>
                <a:cxnLst/>
                <a:rect l="l" t="t" r="r" b="b"/>
                <a:pathLst>
                  <a:path w="5295" h="4462" extrusionOk="0">
                    <a:moveTo>
                      <a:pt x="3023" y="0"/>
                    </a:moveTo>
                    <a:cubicBezTo>
                      <a:pt x="2346" y="0"/>
                      <a:pt x="1619" y="276"/>
                      <a:pt x="1059" y="696"/>
                    </a:cubicBezTo>
                    <a:cubicBezTo>
                      <a:pt x="29" y="1497"/>
                      <a:pt x="0" y="2527"/>
                      <a:pt x="802" y="3558"/>
                    </a:cubicBezTo>
                    <a:cubicBezTo>
                      <a:pt x="1265" y="4153"/>
                      <a:pt x="1947" y="4461"/>
                      <a:pt x="2640" y="4461"/>
                    </a:cubicBezTo>
                    <a:cubicBezTo>
                      <a:pt x="3146" y="4461"/>
                      <a:pt x="3658" y="4297"/>
                      <a:pt x="4093" y="3958"/>
                    </a:cubicBezTo>
                    <a:cubicBezTo>
                      <a:pt x="5123" y="3157"/>
                      <a:pt x="5295" y="1697"/>
                      <a:pt x="4494" y="667"/>
                    </a:cubicBezTo>
                    <a:cubicBezTo>
                      <a:pt x="4127" y="196"/>
                      <a:pt x="3593" y="0"/>
                      <a:pt x="3023" y="0"/>
                    </a:cubicBezTo>
                    <a:close/>
                  </a:path>
                </a:pathLst>
              </a:custGeom>
              <a:solidFill>
                <a:srgbClr val="F9F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2"/>
              <p:cNvSpPr/>
              <p:nvPr/>
            </p:nvSpPr>
            <p:spPr>
              <a:xfrm>
                <a:off x="6314249" y="4106581"/>
                <a:ext cx="55867" cy="41088"/>
              </a:xfrm>
              <a:custGeom>
                <a:avLst/>
                <a:gdLst/>
                <a:ahLst/>
                <a:cxnLst/>
                <a:rect l="l" t="t" r="r" b="b"/>
                <a:pathLst>
                  <a:path w="1032" h="759" extrusionOk="0">
                    <a:moveTo>
                      <a:pt x="557" y="1"/>
                    </a:moveTo>
                    <a:cubicBezTo>
                      <a:pt x="525" y="1"/>
                      <a:pt x="493" y="5"/>
                      <a:pt x="459" y="15"/>
                    </a:cubicBezTo>
                    <a:cubicBezTo>
                      <a:pt x="201" y="101"/>
                      <a:pt x="30" y="330"/>
                      <a:pt x="1" y="616"/>
                    </a:cubicBezTo>
                    <a:cubicBezTo>
                      <a:pt x="21" y="714"/>
                      <a:pt x="147" y="758"/>
                      <a:pt x="317" y="758"/>
                    </a:cubicBezTo>
                    <a:cubicBezTo>
                      <a:pt x="395" y="758"/>
                      <a:pt x="483" y="749"/>
                      <a:pt x="573" y="731"/>
                    </a:cubicBezTo>
                    <a:cubicBezTo>
                      <a:pt x="831" y="645"/>
                      <a:pt x="1031" y="473"/>
                      <a:pt x="1003" y="359"/>
                    </a:cubicBezTo>
                    <a:cubicBezTo>
                      <a:pt x="977" y="258"/>
                      <a:pt x="796" y="1"/>
                      <a:pt x="557"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2"/>
              <p:cNvSpPr/>
              <p:nvPr/>
            </p:nvSpPr>
            <p:spPr>
              <a:xfrm>
                <a:off x="6345268" y="4059374"/>
                <a:ext cx="43416" cy="43416"/>
              </a:xfrm>
              <a:custGeom>
                <a:avLst/>
                <a:gdLst/>
                <a:ahLst/>
                <a:cxnLst/>
                <a:rect l="l" t="t" r="r" b="b"/>
                <a:pathLst>
                  <a:path w="802" h="802" extrusionOk="0">
                    <a:moveTo>
                      <a:pt x="487" y="0"/>
                    </a:moveTo>
                    <a:cubicBezTo>
                      <a:pt x="344" y="29"/>
                      <a:pt x="0" y="200"/>
                      <a:pt x="29" y="401"/>
                    </a:cubicBezTo>
                    <a:cubicBezTo>
                      <a:pt x="58" y="630"/>
                      <a:pt x="430" y="801"/>
                      <a:pt x="573" y="801"/>
                    </a:cubicBezTo>
                    <a:cubicBezTo>
                      <a:pt x="716" y="801"/>
                      <a:pt x="802" y="573"/>
                      <a:pt x="773" y="372"/>
                    </a:cubicBezTo>
                    <a:cubicBezTo>
                      <a:pt x="744" y="143"/>
                      <a:pt x="601" y="0"/>
                      <a:pt x="487" y="0"/>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2"/>
              <p:cNvSpPr/>
              <p:nvPr/>
            </p:nvSpPr>
            <p:spPr>
              <a:xfrm>
                <a:off x="6292595" y="4032144"/>
                <a:ext cx="55813" cy="44282"/>
              </a:xfrm>
              <a:custGeom>
                <a:avLst/>
                <a:gdLst/>
                <a:ahLst/>
                <a:cxnLst/>
                <a:rect l="l" t="t" r="r" b="b"/>
                <a:pathLst>
                  <a:path w="1031" h="818" extrusionOk="0">
                    <a:moveTo>
                      <a:pt x="735" y="1"/>
                    </a:moveTo>
                    <a:cubicBezTo>
                      <a:pt x="632" y="1"/>
                      <a:pt x="514" y="24"/>
                      <a:pt x="401" y="74"/>
                    </a:cubicBezTo>
                    <a:cubicBezTo>
                      <a:pt x="172" y="188"/>
                      <a:pt x="0" y="389"/>
                      <a:pt x="58" y="503"/>
                    </a:cubicBezTo>
                    <a:cubicBezTo>
                      <a:pt x="105" y="621"/>
                      <a:pt x="309" y="818"/>
                      <a:pt x="523" y="818"/>
                    </a:cubicBezTo>
                    <a:cubicBezTo>
                      <a:pt x="568" y="818"/>
                      <a:pt x="614" y="809"/>
                      <a:pt x="659" y="789"/>
                    </a:cubicBezTo>
                    <a:cubicBezTo>
                      <a:pt x="888" y="646"/>
                      <a:pt x="1031" y="360"/>
                      <a:pt x="1002" y="102"/>
                    </a:cubicBezTo>
                    <a:cubicBezTo>
                      <a:pt x="970" y="38"/>
                      <a:pt x="866" y="1"/>
                      <a:pt x="735"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2"/>
              <p:cNvSpPr/>
              <p:nvPr/>
            </p:nvSpPr>
            <p:spPr>
              <a:xfrm>
                <a:off x="6272456" y="4077943"/>
                <a:ext cx="43416" cy="46664"/>
              </a:xfrm>
              <a:custGeom>
                <a:avLst/>
                <a:gdLst/>
                <a:ahLst/>
                <a:cxnLst/>
                <a:rect l="l" t="t" r="r" b="b"/>
                <a:pathLst>
                  <a:path w="802" h="862" extrusionOk="0">
                    <a:moveTo>
                      <a:pt x="229" y="1"/>
                    </a:moveTo>
                    <a:cubicBezTo>
                      <a:pt x="86" y="29"/>
                      <a:pt x="0" y="230"/>
                      <a:pt x="29" y="458"/>
                    </a:cubicBezTo>
                    <a:cubicBezTo>
                      <a:pt x="56" y="673"/>
                      <a:pt x="158" y="862"/>
                      <a:pt x="288" y="862"/>
                    </a:cubicBezTo>
                    <a:cubicBezTo>
                      <a:pt x="297" y="862"/>
                      <a:pt x="306" y="861"/>
                      <a:pt x="315" y="859"/>
                    </a:cubicBezTo>
                    <a:cubicBezTo>
                      <a:pt x="458" y="831"/>
                      <a:pt x="802" y="659"/>
                      <a:pt x="773" y="430"/>
                    </a:cubicBezTo>
                    <a:cubicBezTo>
                      <a:pt x="744" y="201"/>
                      <a:pt x="372" y="1"/>
                      <a:pt x="229" y="1"/>
                    </a:cubicBezTo>
                    <a:close/>
                  </a:path>
                </a:pathLst>
              </a:custGeom>
              <a:solidFill>
                <a:srgbClr val="C2D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2"/>
              <p:cNvSpPr/>
              <p:nvPr/>
            </p:nvSpPr>
            <p:spPr>
              <a:xfrm>
                <a:off x="6323560" y="4038586"/>
                <a:ext cx="15537" cy="19272"/>
              </a:xfrm>
              <a:custGeom>
                <a:avLst/>
                <a:gdLst/>
                <a:ahLst/>
                <a:cxnLst/>
                <a:rect l="l" t="t" r="r" b="b"/>
                <a:pathLst>
                  <a:path w="287" h="356" extrusionOk="0">
                    <a:moveTo>
                      <a:pt x="166" y="1"/>
                    </a:moveTo>
                    <a:cubicBezTo>
                      <a:pt x="148" y="1"/>
                      <a:pt x="131" y="4"/>
                      <a:pt x="115" y="12"/>
                    </a:cubicBezTo>
                    <a:cubicBezTo>
                      <a:pt x="29" y="12"/>
                      <a:pt x="1" y="69"/>
                      <a:pt x="1" y="127"/>
                    </a:cubicBezTo>
                    <a:cubicBezTo>
                      <a:pt x="1" y="184"/>
                      <a:pt x="144" y="356"/>
                      <a:pt x="201" y="356"/>
                    </a:cubicBezTo>
                    <a:cubicBezTo>
                      <a:pt x="287" y="327"/>
                      <a:pt x="287" y="127"/>
                      <a:pt x="287" y="69"/>
                    </a:cubicBezTo>
                    <a:cubicBezTo>
                      <a:pt x="266" y="27"/>
                      <a:pt x="214" y="1"/>
                      <a:pt x="166" y="1"/>
                    </a:cubicBezTo>
                    <a:close/>
                  </a:path>
                </a:pathLst>
              </a:custGeom>
              <a:solidFill>
                <a:srgbClr val="F9F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2"/>
              <p:cNvSpPr/>
              <p:nvPr/>
            </p:nvSpPr>
            <p:spPr>
              <a:xfrm>
                <a:off x="5689905" y="3718484"/>
                <a:ext cx="695689" cy="319234"/>
              </a:xfrm>
              <a:custGeom>
                <a:avLst/>
                <a:gdLst/>
                <a:ahLst/>
                <a:cxnLst/>
                <a:rect l="l" t="t" r="r" b="b"/>
                <a:pathLst>
                  <a:path w="12851" h="5897" extrusionOk="0">
                    <a:moveTo>
                      <a:pt x="11477" y="1"/>
                    </a:moveTo>
                    <a:lnTo>
                      <a:pt x="4751" y="344"/>
                    </a:lnTo>
                    <a:lnTo>
                      <a:pt x="0" y="4666"/>
                    </a:lnTo>
                    <a:lnTo>
                      <a:pt x="344" y="5896"/>
                    </a:lnTo>
                    <a:cubicBezTo>
                      <a:pt x="888" y="4694"/>
                      <a:pt x="3263" y="1918"/>
                      <a:pt x="6297" y="1203"/>
                    </a:cubicBezTo>
                    <a:cubicBezTo>
                      <a:pt x="8085" y="845"/>
                      <a:pt x="9914" y="666"/>
                      <a:pt x="11749" y="666"/>
                    </a:cubicBezTo>
                    <a:cubicBezTo>
                      <a:pt x="12116" y="666"/>
                      <a:pt x="12483" y="673"/>
                      <a:pt x="12850" y="688"/>
                    </a:cubicBezTo>
                    <a:lnTo>
                      <a:pt x="11477" y="1"/>
                    </a:lnTo>
                    <a:close/>
                  </a:path>
                </a:pathLst>
              </a:custGeom>
              <a:solidFill>
                <a:srgbClr val="DBA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2"/>
              <p:cNvSpPr/>
              <p:nvPr/>
            </p:nvSpPr>
            <p:spPr>
              <a:xfrm>
                <a:off x="5547367" y="3000377"/>
                <a:ext cx="827399" cy="606041"/>
              </a:xfrm>
              <a:custGeom>
                <a:avLst/>
                <a:gdLst/>
                <a:ahLst/>
                <a:cxnLst/>
                <a:rect l="l" t="t" r="r" b="b"/>
                <a:pathLst>
                  <a:path w="15284" h="11195" extrusionOk="0">
                    <a:moveTo>
                      <a:pt x="10668" y="1"/>
                    </a:moveTo>
                    <a:cubicBezTo>
                      <a:pt x="9345" y="1"/>
                      <a:pt x="7814" y="294"/>
                      <a:pt x="6268" y="902"/>
                    </a:cubicBezTo>
                    <a:cubicBezTo>
                      <a:pt x="2519" y="2362"/>
                      <a:pt x="0" y="8572"/>
                      <a:pt x="773" y="10547"/>
                    </a:cubicBezTo>
                    <a:cubicBezTo>
                      <a:pt x="953" y="11006"/>
                      <a:pt x="1293" y="11195"/>
                      <a:pt x="1758" y="11195"/>
                    </a:cubicBezTo>
                    <a:cubicBezTo>
                      <a:pt x="3291" y="11195"/>
                      <a:pt x="6173" y="9142"/>
                      <a:pt x="9073" y="8000"/>
                    </a:cubicBezTo>
                    <a:cubicBezTo>
                      <a:pt x="12851" y="6512"/>
                      <a:pt x="15283" y="3736"/>
                      <a:pt x="14510" y="1761"/>
                    </a:cubicBezTo>
                    <a:cubicBezTo>
                      <a:pt x="14054" y="611"/>
                      <a:pt x="12578" y="1"/>
                      <a:pt x="10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2"/>
              <p:cNvSpPr/>
              <p:nvPr/>
            </p:nvSpPr>
            <p:spPr>
              <a:xfrm>
                <a:off x="5424966" y="3011259"/>
                <a:ext cx="1361874" cy="1348719"/>
              </a:xfrm>
              <a:custGeom>
                <a:avLst/>
                <a:gdLst/>
                <a:ahLst/>
                <a:cxnLst/>
                <a:rect l="l" t="t" r="r" b="b"/>
                <a:pathLst>
                  <a:path w="25157" h="24914" extrusionOk="0">
                    <a:moveTo>
                      <a:pt x="14504" y="1"/>
                    </a:moveTo>
                    <a:cubicBezTo>
                      <a:pt x="12347" y="1"/>
                      <a:pt x="8425" y="1004"/>
                      <a:pt x="7613" y="5137"/>
                    </a:cubicBezTo>
                    <a:lnTo>
                      <a:pt x="7585" y="5137"/>
                    </a:lnTo>
                    <a:cubicBezTo>
                      <a:pt x="7585" y="5137"/>
                      <a:pt x="1317" y="7370"/>
                      <a:pt x="2748" y="16871"/>
                    </a:cubicBezTo>
                    <a:cubicBezTo>
                      <a:pt x="2805" y="16871"/>
                      <a:pt x="1" y="20277"/>
                      <a:pt x="4894" y="24913"/>
                    </a:cubicBezTo>
                    <a:cubicBezTo>
                      <a:pt x="4894" y="24913"/>
                      <a:pt x="2147" y="19705"/>
                      <a:pt x="7756" y="15240"/>
                    </a:cubicBezTo>
                    <a:cubicBezTo>
                      <a:pt x="9624" y="13763"/>
                      <a:pt x="11237" y="13390"/>
                      <a:pt x="12715" y="13390"/>
                    </a:cubicBezTo>
                    <a:cubicBezTo>
                      <a:pt x="14225" y="13390"/>
                      <a:pt x="15594" y="13780"/>
                      <a:pt x="16947" y="13780"/>
                    </a:cubicBezTo>
                    <a:cubicBezTo>
                      <a:pt x="18248" y="13780"/>
                      <a:pt x="19536" y="13419"/>
                      <a:pt x="20921" y="12006"/>
                    </a:cubicBezTo>
                    <a:cubicBezTo>
                      <a:pt x="25157" y="7685"/>
                      <a:pt x="23039" y="5595"/>
                      <a:pt x="21293" y="5481"/>
                    </a:cubicBezTo>
                    <a:cubicBezTo>
                      <a:pt x="21293" y="5481"/>
                      <a:pt x="22205" y="1976"/>
                      <a:pt x="18917" y="1976"/>
                    </a:cubicBezTo>
                    <a:cubicBezTo>
                      <a:pt x="18567" y="1976"/>
                      <a:pt x="18168" y="2015"/>
                      <a:pt x="17716" y="2104"/>
                    </a:cubicBezTo>
                    <a:cubicBezTo>
                      <a:pt x="17716" y="2104"/>
                      <a:pt x="18374" y="616"/>
                      <a:pt x="15398" y="72"/>
                    </a:cubicBezTo>
                    <a:cubicBezTo>
                      <a:pt x="15161" y="28"/>
                      <a:pt x="14856" y="1"/>
                      <a:pt x="14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2"/>
              <p:cNvSpPr/>
              <p:nvPr/>
            </p:nvSpPr>
            <p:spPr>
              <a:xfrm>
                <a:off x="5916083" y="3137286"/>
                <a:ext cx="416840" cy="139506"/>
              </a:xfrm>
              <a:custGeom>
                <a:avLst/>
                <a:gdLst/>
                <a:ahLst/>
                <a:cxnLst/>
                <a:rect l="l" t="t" r="r" b="b"/>
                <a:pathLst>
                  <a:path w="7700" h="2577" extrusionOk="0">
                    <a:moveTo>
                      <a:pt x="7293" y="0"/>
                    </a:moveTo>
                    <a:cubicBezTo>
                      <a:pt x="6742" y="0"/>
                      <a:pt x="5591" y="207"/>
                      <a:pt x="4151" y="520"/>
                    </a:cubicBezTo>
                    <a:cubicBezTo>
                      <a:pt x="2176" y="978"/>
                      <a:pt x="1" y="2351"/>
                      <a:pt x="87" y="2552"/>
                    </a:cubicBezTo>
                    <a:cubicBezTo>
                      <a:pt x="91" y="2569"/>
                      <a:pt x="116" y="2577"/>
                      <a:pt x="160" y="2577"/>
                    </a:cubicBezTo>
                    <a:cubicBezTo>
                      <a:pt x="708" y="2577"/>
                      <a:pt x="4127" y="1341"/>
                      <a:pt x="4551" y="1235"/>
                    </a:cubicBezTo>
                    <a:cubicBezTo>
                      <a:pt x="4981" y="1121"/>
                      <a:pt x="7699" y="320"/>
                      <a:pt x="7642" y="91"/>
                    </a:cubicBezTo>
                    <a:cubicBezTo>
                      <a:pt x="7619" y="29"/>
                      <a:pt x="7497" y="0"/>
                      <a:pt x="7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2"/>
              <p:cNvSpPr/>
              <p:nvPr/>
            </p:nvSpPr>
            <p:spPr>
              <a:xfrm>
                <a:off x="5616227" y="3344624"/>
                <a:ext cx="899507" cy="541621"/>
              </a:xfrm>
              <a:custGeom>
                <a:avLst/>
                <a:gdLst/>
                <a:ahLst/>
                <a:cxnLst/>
                <a:rect l="l" t="t" r="r" b="b"/>
                <a:pathLst>
                  <a:path w="16616" h="10005" extrusionOk="0">
                    <a:moveTo>
                      <a:pt x="16501" y="1"/>
                    </a:moveTo>
                    <a:cubicBezTo>
                      <a:pt x="15958" y="1"/>
                      <a:pt x="8036" y="3131"/>
                      <a:pt x="6341" y="4131"/>
                    </a:cubicBezTo>
                    <a:cubicBezTo>
                      <a:pt x="1" y="7952"/>
                      <a:pt x="196" y="10005"/>
                      <a:pt x="371" y="10005"/>
                    </a:cubicBezTo>
                    <a:cubicBezTo>
                      <a:pt x="377" y="10005"/>
                      <a:pt x="383" y="10002"/>
                      <a:pt x="388" y="9998"/>
                    </a:cubicBezTo>
                    <a:cubicBezTo>
                      <a:pt x="5626" y="5361"/>
                      <a:pt x="7343" y="4875"/>
                      <a:pt x="7772" y="4675"/>
                    </a:cubicBezTo>
                    <a:cubicBezTo>
                      <a:pt x="8173" y="4503"/>
                      <a:pt x="16615" y="210"/>
                      <a:pt x="16530" y="10"/>
                    </a:cubicBezTo>
                    <a:cubicBezTo>
                      <a:pt x="16527" y="4"/>
                      <a:pt x="16517" y="1"/>
                      <a:pt x="16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2"/>
              <p:cNvSpPr/>
              <p:nvPr/>
            </p:nvSpPr>
            <p:spPr>
              <a:xfrm>
                <a:off x="6199049" y="3405527"/>
                <a:ext cx="431348" cy="215187"/>
              </a:xfrm>
              <a:custGeom>
                <a:avLst/>
                <a:gdLst/>
                <a:ahLst/>
                <a:cxnLst/>
                <a:rect l="l" t="t" r="r" b="b"/>
                <a:pathLst>
                  <a:path w="7968" h="3975" extrusionOk="0">
                    <a:moveTo>
                      <a:pt x="6562" y="170"/>
                    </a:moveTo>
                    <a:cubicBezTo>
                      <a:pt x="5935" y="170"/>
                      <a:pt x="237" y="2253"/>
                      <a:pt x="97" y="3263"/>
                    </a:cubicBezTo>
                    <a:cubicBezTo>
                      <a:pt x="0" y="3827"/>
                      <a:pt x="1764" y="3974"/>
                      <a:pt x="3400" y="3974"/>
                    </a:cubicBezTo>
                    <a:cubicBezTo>
                      <a:pt x="4670" y="3974"/>
                      <a:pt x="5862" y="3886"/>
                      <a:pt x="6050" y="3836"/>
                    </a:cubicBezTo>
                    <a:cubicBezTo>
                      <a:pt x="6880" y="3664"/>
                      <a:pt x="7653" y="2033"/>
                      <a:pt x="7824" y="1031"/>
                    </a:cubicBezTo>
                    <a:cubicBezTo>
                      <a:pt x="7967" y="1"/>
                      <a:pt x="7023" y="230"/>
                      <a:pt x="6594" y="173"/>
                    </a:cubicBezTo>
                    <a:cubicBezTo>
                      <a:pt x="6585" y="171"/>
                      <a:pt x="6575" y="170"/>
                      <a:pt x="6562" y="17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2"/>
              <p:cNvSpPr/>
              <p:nvPr/>
            </p:nvSpPr>
            <p:spPr>
              <a:xfrm>
                <a:off x="6102038" y="3163271"/>
                <a:ext cx="427667" cy="197376"/>
              </a:xfrm>
              <a:custGeom>
                <a:avLst/>
                <a:gdLst/>
                <a:ahLst/>
                <a:cxnLst/>
                <a:rect l="l" t="t" r="r" b="b"/>
                <a:pathLst>
                  <a:path w="7900" h="3646" extrusionOk="0">
                    <a:moveTo>
                      <a:pt x="6417" y="1"/>
                    </a:moveTo>
                    <a:cubicBezTo>
                      <a:pt x="6265" y="1"/>
                      <a:pt x="6108" y="22"/>
                      <a:pt x="5953" y="68"/>
                    </a:cubicBezTo>
                    <a:cubicBezTo>
                      <a:pt x="5152" y="269"/>
                      <a:pt x="0" y="2787"/>
                      <a:pt x="172" y="3474"/>
                    </a:cubicBezTo>
                    <a:cubicBezTo>
                      <a:pt x="209" y="3595"/>
                      <a:pt x="425" y="3646"/>
                      <a:pt x="757" y="3646"/>
                    </a:cubicBezTo>
                    <a:cubicBezTo>
                      <a:pt x="2228" y="3646"/>
                      <a:pt x="5981" y="2659"/>
                      <a:pt x="6611" y="2472"/>
                    </a:cubicBezTo>
                    <a:cubicBezTo>
                      <a:pt x="7413" y="2272"/>
                      <a:pt x="7899" y="1528"/>
                      <a:pt x="7699" y="870"/>
                    </a:cubicBezTo>
                    <a:cubicBezTo>
                      <a:pt x="7562" y="344"/>
                      <a:pt x="7022" y="1"/>
                      <a:pt x="6417"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62"/>
            <p:cNvSpPr/>
            <p:nvPr/>
          </p:nvSpPr>
          <p:spPr>
            <a:xfrm>
              <a:off x="1294225" y="1395401"/>
              <a:ext cx="394779" cy="117421"/>
            </a:xfrm>
            <a:custGeom>
              <a:avLst/>
              <a:gdLst/>
              <a:ahLst/>
              <a:cxnLst/>
              <a:rect l="l" t="t" r="r" b="b"/>
              <a:pathLst>
                <a:path w="3893" h="1158" extrusionOk="0">
                  <a:moveTo>
                    <a:pt x="3069" y="1"/>
                  </a:moveTo>
                  <a:cubicBezTo>
                    <a:pt x="3038" y="1"/>
                    <a:pt x="3008" y="2"/>
                    <a:pt x="2976" y="4"/>
                  </a:cubicBezTo>
                  <a:cubicBezTo>
                    <a:pt x="1345" y="90"/>
                    <a:pt x="0" y="805"/>
                    <a:pt x="29" y="1063"/>
                  </a:cubicBezTo>
                  <a:cubicBezTo>
                    <a:pt x="29" y="1132"/>
                    <a:pt x="212" y="1158"/>
                    <a:pt x="489" y="1158"/>
                  </a:cubicBezTo>
                  <a:cubicBezTo>
                    <a:pt x="1239" y="1158"/>
                    <a:pt x="2678" y="969"/>
                    <a:pt x="3034" y="948"/>
                  </a:cubicBezTo>
                  <a:cubicBezTo>
                    <a:pt x="3520" y="920"/>
                    <a:pt x="3892" y="691"/>
                    <a:pt x="3892" y="433"/>
                  </a:cubicBezTo>
                  <a:cubicBezTo>
                    <a:pt x="3865" y="192"/>
                    <a:pt x="3513" y="1"/>
                    <a:pt x="3069"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8" name="Google Shape;2428;p62"/>
          <p:cNvGrpSpPr/>
          <p:nvPr/>
        </p:nvGrpSpPr>
        <p:grpSpPr>
          <a:xfrm>
            <a:off x="5959287" y="3213395"/>
            <a:ext cx="1478941" cy="1153030"/>
            <a:chOff x="2420450" y="683425"/>
            <a:chExt cx="5875809" cy="4580969"/>
          </a:xfrm>
        </p:grpSpPr>
        <p:sp>
          <p:nvSpPr>
            <p:cNvPr id="2429" name="Google Shape;2429;p62"/>
            <p:cNvSpPr/>
            <p:nvPr/>
          </p:nvSpPr>
          <p:spPr>
            <a:xfrm>
              <a:off x="5838012" y="1510833"/>
              <a:ext cx="769875" cy="1329651"/>
            </a:xfrm>
            <a:custGeom>
              <a:avLst/>
              <a:gdLst/>
              <a:ahLst/>
              <a:cxnLst/>
              <a:rect l="l" t="t" r="r" b="b"/>
              <a:pathLst>
                <a:path w="6812" h="11765" extrusionOk="0">
                  <a:moveTo>
                    <a:pt x="4677" y="1"/>
                  </a:moveTo>
                  <a:cubicBezTo>
                    <a:pt x="4653" y="1"/>
                    <a:pt x="4616" y="21"/>
                    <a:pt x="4637" y="41"/>
                  </a:cubicBezTo>
                  <a:cubicBezTo>
                    <a:pt x="5037" y="1158"/>
                    <a:pt x="5295" y="2331"/>
                    <a:pt x="5409" y="3533"/>
                  </a:cubicBezTo>
                  <a:cubicBezTo>
                    <a:pt x="5309" y="3519"/>
                    <a:pt x="5209" y="3511"/>
                    <a:pt x="5112" y="3511"/>
                  </a:cubicBezTo>
                  <a:cubicBezTo>
                    <a:pt x="5016" y="3511"/>
                    <a:pt x="4923" y="3519"/>
                    <a:pt x="4837" y="3533"/>
                  </a:cubicBezTo>
                  <a:cubicBezTo>
                    <a:pt x="4007" y="3132"/>
                    <a:pt x="3377" y="2703"/>
                    <a:pt x="2433" y="2674"/>
                  </a:cubicBezTo>
                  <a:cubicBezTo>
                    <a:pt x="2352" y="2671"/>
                    <a:pt x="2271" y="2670"/>
                    <a:pt x="2191" y="2670"/>
                  </a:cubicBezTo>
                  <a:cubicBezTo>
                    <a:pt x="1475" y="2670"/>
                    <a:pt x="781" y="2783"/>
                    <a:pt x="86" y="2989"/>
                  </a:cubicBezTo>
                  <a:cubicBezTo>
                    <a:pt x="0" y="3018"/>
                    <a:pt x="29" y="3161"/>
                    <a:pt x="86" y="3190"/>
                  </a:cubicBezTo>
                  <a:cubicBezTo>
                    <a:pt x="830" y="3562"/>
                    <a:pt x="1631" y="3791"/>
                    <a:pt x="2461" y="3791"/>
                  </a:cubicBezTo>
                  <a:cubicBezTo>
                    <a:pt x="3103" y="3791"/>
                    <a:pt x="3719" y="3616"/>
                    <a:pt x="4333" y="3616"/>
                  </a:cubicBezTo>
                  <a:cubicBezTo>
                    <a:pt x="4377" y="3616"/>
                    <a:pt x="4421" y="3617"/>
                    <a:pt x="4465" y="3619"/>
                  </a:cubicBezTo>
                  <a:cubicBezTo>
                    <a:pt x="4465" y="3619"/>
                    <a:pt x="4465" y="3619"/>
                    <a:pt x="4465" y="3647"/>
                  </a:cubicBezTo>
                  <a:lnTo>
                    <a:pt x="4408" y="3705"/>
                  </a:lnTo>
                  <a:cubicBezTo>
                    <a:pt x="4207" y="3791"/>
                    <a:pt x="3978" y="3934"/>
                    <a:pt x="3807" y="4077"/>
                  </a:cubicBezTo>
                  <a:lnTo>
                    <a:pt x="3749" y="4077"/>
                  </a:lnTo>
                  <a:cubicBezTo>
                    <a:pt x="2977" y="4220"/>
                    <a:pt x="2261" y="4563"/>
                    <a:pt x="1660" y="5050"/>
                  </a:cubicBezTo>
                  <a:cubicBezTo>
                    <a:pt x="1030" y="5536"/>
                    <a:pt x="544" y="6223"/>
                    <a:pt x="286" y="7025"/>
                  </a:cubicBezTo>
                  <a:cubicBezTo>
                    <a:pt x="262" y="7074"/>
                    <a:pt x="322" y="7145"/>
                    <a:pt x="395" y="7145"/>
                  </a:cubicBezTo>
                  <a:cubicBezTo>
                    <a:pt x="406" y="7145"/>
                    <a:pt x="418" y="7143"/>
                    <a:pt x="429" y="7139"/>
                  </a:cubicBezTo>
                  <a:cubicBezTo>
                    <a:pt x="1775" y="6595"/>
                    <a:pt x="3263" y="5622"/>
                    <a:pt x="3807" y="4191"/>
                  </a:cubicBezTo>
                  <a:cubicBezTo>
                    <a:pt x="3921" y="4105"/>
                    <a:pt x="4036" y="4019"/>
                    <a:pt x="4179" y="3962"/>
                  </a:cubicBezTo>
                  <a:lnTo>
                    <a:pt x="4179" y="3962"/>
                  </a:lnTo>
                  <a:cubicBezTo>
                    <a:pt x="3349" y="5050"/>
                    <a:pt x="3148" y="6624"/>
                    <a:pt x="3062" y="7912"/>
                  </a:cubicBezTo>
                  <a:cubicBezTo>
                    <a:pt x="3034" y="7998"/>
                    <a:pt x="3091" y="8026"/>
                    <a:pt x="3148" y="8055"/>
                  </a:cubicBezTo>
                  <a:cubicBezTo>
                    <a:pt x="3159" y="8055"/>
                    <a:pt x="3170" y="8056"/>
                    <a:pt x="3181" y="8056"/>
                  </a:cubicBezTo>
                  <a:cubicBezTo>
                    <a:pt x="3797" y="8056"/>
                    <a:pt x="4326" y="7274"/>
                    <a:pt x="4579" y="6796"/>
                  </a:cubicBezTo>
                  <a:cubicBezTo>
                    <a:pt x="5066" y="5966"/>
                    <a:pt x="4951" y="4706"/>
                    <a:pt x="4637" y="3791"/>
                  </a:cubicBezTo>
                  <a:cubicBezTo>
                    <a:pt x="4819" y="3770"/>
                    <a:pt x="5001" y="3750"/>
                    <a:pt x="5193" y="3750"/>
                  </a:cubicBezTo>
                  <a:cubicBezTo>
                    <a:pt x="5273" y="3750"/>
                    <a:pt x="5354" y="3754"/>
                    <a:pt x="5438" y="3762"/>
                  </a:cubicBezTo>
                  <a:cubicBezTo>
                    <a:pt x="5610" y="5679"/>
                    <a:pt x="5667" y="9772"/>
                    <a:pt x="6039" y="11661"/>
                  </a:cubicBezTo>
                  <a:cubicBezTo>
                    <a:pt x="6051" y="11733"/>
                    <a:pt x="6153" y="11764"/>
                    <a:pt x="6270" y="11764"/>
                  </a:cubicBezTo>
                  <a:cubicBezTo>
                    <a:pt x="6433" y="11764"/>
                    <a:pt x="6623" y="11703"/>
                    <a:pt x="6640" y="11604"/>
                  </a:cubicBezTo>
                  <a:cubicBezTo>
                    <a:pt x="6812" y="8427"/>
                    <a:pt x="6153" y="2903"/>
                    <a:pt x="4694" y="13"/>
                  </a:cubicBezTo>
                  <a:cubicBezTo>
                    <a:pt x="4694" y="4"/>
                    <a:pt x="4686" y="1"/>
                    <a:pt x="4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2"/>
            <p:cNvSpPr/>
            <p:nvPr/>
          </p:nvSpPr>
          <p:spPr>
            <a:xfrm>
              <a:off x="2943160" y="1537618"/>
              <a:ext cx="986530" cy="1040213"/>
            </a:xfrm>
            <a:custGeom>
              <a:avLst/>
              <a:gdLst/>
              <a:ahLst/>
              <a:cxnLst/>
              <a:rect l="l" t="t" r="r" b="b"/>
              <a:pathLst>
                <a:path w="8729" h="9204" extrusionOk="0">
                  <a:moveTo>
                    <a:pt x="2989" y="1"/>
                  </a:moveTo>
                  <a:cubicBezTo>
                    <a:pt x="2964" y="1"/>
                    <a:pt x="2948" y="27"/>
                    <a:pt x="2948" y="119"/>
                  </a:cubicBezTo>
                  <a:cubicBezTo>
                    <a:pt x="2919" y="806"/>
                    <a:pt x="3062" y="1493"/>
                    <a:pt x="3291" y="2123"/>
                  </a:cubicBezTo>
                  <a:cubicBezTo>
                    <a:pt x="3434" y="2495"/>
                    <a:pt x="3663" y="3124"/>
                    <a:pt x="4150" y="3124"/>
                  </a:cubicBezTo>
                  <a:cubicBezTo>
                    <a:pt x="4150" y="3124"/>
                    <a:pt x="4178" y="3840"/>
                    <a:pt x="4207" y="4212"/>
                  </a:cubicBezTo>
                  <a:cubicBezTo>
                    <a:pt x="3835" y="3525"/>
                    <a:pt x="3091" y="2838"/>
                    <a:pt x="2347" y="2809"/>
                  </a:cubicBezTo>
                  <a:cubicBezTo>
                    <a:pt x="2290" y="2809"/>
                    <a:pt x="2261" y="2895"/>
                    <a:pt x="2261" y="2953"/>
                  </a:cubicBezTo>
                  <a:cubicBezTo>
                    <a:pt x="2375" y="3325"/>
                    <a:pt x="2576" y="3697"/>
                    <a:pt x="2833" y="3983"/>
                  </a:cubicBezTo>
                  <a:lnTo>
                    <a:pt x="2547" y="3954"/>
                  </a:lnTo>
                  <a:cubicBezTo>
                    <a:pt x="2155" y="3900"/>
                    <a:pt x="1770" y="3872"/>
                    <a:pt x="1385" y="3872"/>
                  </a:cubicBezTo>
                  <a:cubicBezTo>
                    <a:pt x="954" y="3872"/>
                    <a:pt x="524" y="3907"/>
                    <a:pt x="86" y="3983"/>
                  </a:cubicBezTo>
                  <a:cubicBezTo>
                    <a:pt x="29" y="4011"/>
                    <a:pt x="0" y="4097"/>
                    <a:pt x="29" y="4155"/>
                  </a:cubicBezTo>
                  <a:cubicBezTo>
                    <a:pt x="458" y="4870"/>
                    <a:pt x="1231" y="5328"/>
                    <a:pt x="2089" y="5357"/>
                  </a:cubicBezTo>
                  <a:cubicBezTo>
                    <a:pt x="2161" y="5363"/>
                    <a:pt x="2236" y="5366"/>
                    <a:pt x="2315" y="5366"/>
                  </a:cubicBezTo>
                  <a:cubicBezTo>
                    <a:pt x="2964" y="5366"/>
                    <a:pt x="3827" y="5151"/>
                    <a:pt x="4236" y="4641"/>
                  </a:cubicBezTo>
                  <a:lnTo>
                    <a:pt x="4236" y="4698"/>
                  </a:lnTo>
                  <a:cubicBezTo>
                    <a:pt x="4178" y="4756"/>
                    <a:pt x="4207" y="4841"/>
                    <a:pt x="4264" y="4899"/>
                  </a:cubicBezTo>
                  <a:cubicBezTo>
                    <a:pt x="4293" y="5271"/>
                    <a:pt x="4350" y="5643"/>
                    <a:pt x="4436" y="6015"/>
                  </a:cubicBezTo>
                  <a:cubicBezTo>
                    <a:pt x="4436" y="6072"/>
                    <a:pt x="4465" y="6101"/>
                    <a:pt x="4493" y="6158"/>
                  </a:cubicBezTo>
                  <a:cubicBezTo>
                    <a:pt x="4247" y="5933"/>
                    <a:pt x="3995" y="5839"/>
                    <a:pt x="3744" y="5839"/>
                  </a:cubicBezTo>
                  <a:cubicBezTo>
                    <a:pt x="2687" y="5839"/>
                    <a:pt x="1654" y="7524"/>
                    <a:pt x="1145" y="8218"/>
                  </a:cubicBezTo>
                  <a:cubicBezTo>
                    <a:pt x="1100" y="8308"/>
                    <a:pt x="1178" y="8380"/>
                    <a:pt x="1241" y="8380"/>
                  </a:cubicBezTo>
                  <a:cubicBezTo>
                    <a:pt x="1259" y="8380"/>
                    <a:pt x="1275" y="8374"/>
                    <a:pt x="1288" y="8362"/>
                  </a:cubicBezTo>
                  <a:cubicBezTo>
                    <a:pt x="1860" y="7875"/>
                    <a:pt x="2519" y="7474"/>
                    <a:pt x="3205" y="7217"/>
                  </a:cubicBezTo>
                  <a:cubicBezTo>
                    <a:pt x="3692" y="7045"/>
                    <a:pt x="4121" y="6759"/>
                    <a:pt x="4493" y="6415"/>
                  </a:cubicBezTo>
                  <a:cubicBezTo>
                    <a:pt x="4865" y="7560"/>
                    <a:pt x="5638" y="8562"/>
                    <a:pt x="6697" y="9192"/>
                  </a:cubicBezTo>
                  <a:cubicBezTo>
                    <a:pt x="6705" y="9200"/>
                    <a:pt x="6713" y="9203"/>
                    <a:pt x="6719" y="9203"/>
                  </a:cubicBezTo>
                  <a:cubicBezTo>
                    <a:pt x="6761" y="9203"/>
                    <a:pt x="6775" y="9073"/>
                    <a:pt x="6726" y="9048"/>
                  </a:cubicBezTo>
                  <a:cubicBezTo>
                    <a:pt x="6096" y="8476"/>
                    <a:pt x="5524" y="7818"/>
                    <a:pt x="5037" y="7074"/>
                  </a:cubicBezTo>
                  <a:cubicBezTo>
                    <a:pt x="4951" y="6931"/>
                    <a:pt x="4894" y="6788"/>
                    <a:pt x="4808" y="6616"/>
                  </a:cubicBezTo>
                  <a:lnTo>
                    <a:pt x="4808" y="6616"/>
                  </a:lnTo>
                  <a:cubicBezTo>
                    <a:pt x="5076" y="6683"/>
                    <a:pt x="5354" y="6711"/>
                    <a:pt x="5631" y="6711"/>
                  </a:cubicBezTo>
                  <a:cubicBezTo>
                    <a:pt x="5826" y="6711"/>
                    <a:pt x="6021" y="6697"/>
                    <a:pt x="6210" y="6673"/>
                  </a:cubicBezTo>
                  <a:cubicBezTo>
                    <a:pt x="7012" y="6644"/>
                    <a:pt x="7784" y="6501"/>
                    <a:pt x="8557" y="6473"/>
                  </a:cubicBezTo>
                  <a:cubicBezTo>
                    <a:pt x="8672" y="6473"/>
                    <a:pt x="8729" y="6358"/>
                    <a:pt x="8643" y="6272"/>
                  </a:cubicBezTo>
                  <a:cubicBezTo>
                    <a:pt x="8025" y="5721"/>
                    <a:pt x="7114" y="5326"/>
                    <a:pt x="6258" y="5326"/>
                  </a:cubicBezTo>
                  <a:cubicBezTo>
                    <a:pt x="5647" y="5326"/>
                    <a:pt x="5065" y="5526"/>
                    <a:pt x="4636" y="6015"/>
                  </a:cubicBezTo>
                  <a:cubicBezTo>
                    <a:pt x="4608" y="5872"/>
                    <a:pt x="4579" y="5729"/>
                    <a:pt x="4550" y="5585"/>
                  </a:cubicBezTo>
                  <a:cubicBezTo>
                    <a:pt x="4493" y="5357"/>
                    <a:pt x="4436" y="5128"/>
                    <a:pt x="4407" y="4870"/>
                  </a:cubicBezTo>
                  <a:cubicBezTo>
                    <a:pt x="5037" y="4670"/>
                    <a:pt x="5695" y="4498"/>
                    <a:pt x="6353" y="4383"/>
                  </a:cubicBezTo>
                  <a:cubicBezTo>
                    <a:pt x="7040" y="4212"/>
                    <a:pt x="7670" y="3868"/>
                    <a:pt x="8185" y="3410"/>
                  </a:cubicBezTo>
                  <a:cubicBezTo>
                    <a:pt x="8271" y="3353"/>
                    <a:pt x="8214" y="3210"/>
                    <a:pt x="8099" y="3210"/>
                  </a:cubicBezTo>
                  <a:cubicBezTo>
                    <a:pt x="7040" y="3296"/>
                    <a:pt x="4779" y="3210"/>
                    <a:pt x="4350" y="4527"/>
                  </a:cubicBezTo>
                  <a:cubicBezTo>
                    <a:pt x="4293" y="4069"/>
                    <a:pt x="4264" y="3124"/>
                    <a:pt x="4264" y="3096"/>
                  </a:cubicBezTo>
                  <a:cubicBezTo>
                    <a:pt x="4579" y="1951"/>
                    <a:pt x="4236" y="520"/>
                    <a:pt x="3062" y="33"/>
                  </a:cubicBezTo>
                  <a:cubicBezTo>
                    <a:pt x="3036" y="20"/>
                    <a:pt x="3009" y="1"/>
                    <a:pt x="2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2"/>
            <p:cNvSpPr/>
            <p:nvPr/>
          </p:nvSpPr>
          <p:spPr>
            <a:xfrm>
              <a:off x="4013670" y="683425"/>
              <a:ext cx="1847045" cy="3170480"/>
            </a:xfrm>
            <a:custGeom>
              <a:avLst/>
              <a:gdLst/>
              <a:ahLst/>
              <a:cxnLst/>
              <a:rect l="l" t="t" r="r" b="b"/>
              <a:pathLst>
                <a:path w="16343" h="28053" extrusionOk="0">
                  <a:moveTo>
                    <a:pt x="2959" y="0"/>
                  </a:moveTo>
                  <a:cubicBezTo>
                    <a:pt x="2920" y="0"/>
                    <a:pt x="2877" y="22"/>
                    <a:pt x="2863" y="65"/>
                  </a:cubicBezTo>
                  <a:cubicBezTo>
                    <a:pt x="2777" y="809"/>
                    <a:pt x="2863" y="1553"/>
                    <a:pt x="3149" y="2268"/>
                  </a:cubicBezTo>
                  <a:cubicBezTo>
                    <a:pt x="2629" y="1826"/>
                    <a:pt x="1968" y="1573"/>
                    <a:pt x="1294" y="1573"/>
                  </a:cubicBezTo>
                  <a:cubicBezTo>
                    <a:pt x="1226" y="1573"/>
                    <a:pt x="1157" y="1576"/>
                    <a:pt x="1089" y="1581"/>
                  </a:cubicBezTo>
                  <a:cubicBezTo>
                    <a:pt x="1003" y="1581"/>
                    <a:pt x="945" y="1696"/>
                    <a:pt x="1003" y="1782"/>
                  </a:cubicBezTo>
                  <a:cubicBezTo>
                    <a:pt x="1562" y="2244"/>
                    <a:pt x="2307" y="3036"/>
                    <a:pt x="3115" y="3036"/>
                  </a:cubicBezTo>
                  <a:cubicBezTo>
                    <a:pt x="3258" y="3036"/>
                    <a:pt x="3403" y="3011"/>
                    <a:pt x="3550" y="2955"/>
                  </a:cubicBezTo>
                  <a:cubicBezTo>
                    <a:pt x="3750" y="3241"/>
                    <a:pt x="4008" y="3499"/>
                    <a:pt x="4294" y="3699"/>
                  </a:cubicBezTo>
                  <a:cubicBezTo>
                    <a:pt x="4270" y="3698"/>
                    <a:pt x="4245" y="3698"/>
                    <a:pt x="4221" y="3698"/>
                  </a:cubicBezTo>
                  <a:cubicBezTo>
                    <a:pt x="3291" y="3698"/>
                    <a:pt x="2184" y="4216"/>
                    <a:pt x="1403" y="4272"/>
                  </a:cubicBezTo>
                  <a:cubicBezTo>
                    <a:pt x="1346" y="4272"/>
                    <a:pt x="1260" y="4357"/>
                    <a:pt x="1346" y="4443"/>
                  </a:cubicBezTo>
                  <a:cubicBezTo>
                    <a:pt x="1741" y="4796"/>
                    <a:pt x="2511" y="5030"/>
                    <a:pt x="3245" y="5030"/>
                  </a:cubicBezTo>
                  <a:cubicBezTo>
                    <a:pt x="4001" y="5030"/>
                    <a:pt x="4720" y="4781"/>
                    <a:pt x="4952" y="4157"/>
                  </a:cubicBezTo>
                  <a:cubicBezTo>
                    <a:pt x="5381" y="4472"/>
                    <a:pt x="5897" y="4672"/>
                    <a:pt x="6412" y="4815"/>
                  </a:cubicBezTo>
                  <a:cubicBezTo>
                    <a:pt x="6669" y="5874"/>
                    <a:pt x="6955" y="6962"/>
                    <a:pt x="7156" y="8049"/>
                  </a:cubicBezTo>
                  <a:cubicBezTo>
                    <a:pt x="7327" y="8908"/>
                    <a:pt x="7499" y="9766"/>
                    <a:pt x="7642" y="10625"/>
                  </a:cubicBezTo>
                  <a:cubicBezTo>
                    <a:pt x="7299" y="10425"/>
                    <a:pt x="6927" y="10282"/>
                    <a:pt x="6526" y="10196"/>
                  </a:cubicBezTo>
                  <a:cubicBezTo>
                    <a:pt x="6269" y="9852"/>
                    <a:pt x="6040" y="9537"/>
                    <a:pt x="5868" y="9165"/>
                  </a:cubicBezTo>
                  <a:cubicBezTo>
                    <a:pt x="5639" y="8736"/>
                    <a:pt x="5496" y="8278"/>
                    <a:pt x="5238" y="7849"/>
                  </a:cubicBezTo>
                  <a:cubicBezTo>
                    <a:pt x="4780" y="7105"/>
                    <a:pt x="4151" y="6447"/>
                    <a:pt x="3435" y="5931"/>
                  </a:cubicBezTo>
                  <a:cubicBezTo>
                    <a:pt x="3415" y="5911"/>
                    <a:pt x="3384" y="5902"/>
                    <a:pt x="3354" y="5902"/>
                  </a:cubicBezTo>
                  <a:cubicBezTo>
                    <a:pt x="3298" y="5902"/>
                    <a:pt x="3245" y="5933"/>
                    <a:pt x="3264" y="5989"/>
                  </a:cubicBezTo>
                  <a:cubicBezTo>
                    <a:pt x="3235" y="6532"/>
                    <a:pt x="3264" y="7076"/>
                    <a:pt x="3321" y="7620"/>
                  </a:cubicBezTo>
                  <a:cubicBezTo>
                    <a:pt x="3464" y="8078"/>
                    <a:pt x="3721" y="8479"/>
                    <a:pt x="4036" y="8793"/>
                  </a:cubicBezTo>
                  <a:cubicBezTo>
                    <a:pt x="4380" y="9280"/>
                    <a:pt x="4809" y="9709"/>
                    <a:pt x="5324" y="10024"/>
                  </a:cubicBezTo>
                  <a:cubicBezTo>
                    <a:pt x="5224" y="10016"/>
                    <a:pt x="5123" y="10013"/>
                    <a:pt x="5020" y="10013"/>
                  </a:cubicBezTo>
                  <a:cubicBezTo>
                    <a:pt x="4739" y="10013"/>
                    <a:pt x="4452" y="10039"/>
                    <a:pt x="4179" y="10081"/>
                  </a:cubicBezTo>
                  <a:cubicBezTo>
                    <a:pt x="3905" y="8808"/>
                    <a:pt x="2433" y="7688"/>
                    <a:pt x="1112" y="7688"/>
                  </a:cubicBezTo>
                  <a:cubicBezTo>
                    <a:pt x="918" y="7688"/>
                    <a:pt x="728" y="7712"/>
                    <a:pt x="545" y="7763"/>
                  </a:cubicBezTo>
                  <a:cubicBezTo>
                    <a:pt x="459" y="7792"/>
                    <a:pt x="430" y="7878"/>
                    <a:pt x="487" y="7935"/>
                  </a:cubicBezTo>
                  <a:cubicBezTo>
                    <a:pt x="716" y="8107"/>
                    <a:pt x="945" y="8278"/>
                    <a:pt x="1203" y="8393"/>
                  </a:cubicBezTo>
                  <a:cubicBezTo>
                    <a:pt x="1575" y="8650"/>
                    <a:pt x="1947" y="8936"/>
                    <a:pt x="2262" y="9280"/>
                  </a:cubicBezTo>
                  <a:cubicBezTo>
                    <a:pt x="2748" y="9709"/>
                    <a:pt x="3321" y="10024"/>
                    <a:pt x="3979" y="10110"/>
                  </a:cubicBezTo>
                  <a:cubicBezTo>
                    <a:pt x="3721" y="10167"/>
                    <a:pt x="3493" y="10224"/>
                    <a:pt x="3264" y="10310"/>
                  </a:cubicBezTo>
                  <a:cubicBezTo>
                    <a:pt x="3264" y="10296"/>
                    <a:pt x="3256" y="10289"/>
                    <a:pt x="3246" y="10289"/>
                  </a:cubicBezTo>
                  <a:cubicBezTo>
                    <a:pt x="3235" y="10289"/>
                    <a:pt x="3221" y="10296"/>
                    <a:pt x="3206" y="10310"/>
                  </a:cubicBezTo>
                  <a:cubicBezTo>
                    <a:pt x="2920" y="10116"/>
                    <a:pt x="2606" y="10039"/>
                    <a:pt x="2283" y="10039"/>
                  </a:cubicBezTo>
                  <a:cubicBezTo>
                    <a:pt x="1509" y="10039"/>
                    <a:pt x="684" y="10482"/>
                    <a:pt x="58" y="10825"/>
                  </a:cubicBezTo>
                  <a:cubicBezTo>
                    <a:pt x="1" y="10883"/>
                    <a:pt x="1" y="10968"/>
                    <a:pt x="58" y="11026"/>
                  </a:cubicBezTo>
                  <a:cubicBezTo>
                    <a:pt x="361" y="11200"/>
                    <a:pt x="714" y="11277"/>
                    <a:pt x="1079" y="11277"/>
                  </a:cubicBezTo>
                  <a:cubicBezTo>
                    <a:pt x="1852" y="11277"/>
                    <a:pt x="2681" y="10930"/>
                    <a:pt x="3206" y="10425"/>
                  </a:cubicBezTo>
                  <a:cubicBezTo>
                    <a:pt x="3349" y="10396"/>
                    <a:pt x="3464" y="10367"/>
                    <a:pt x="3607" y="10339"/>
                  </a:cubicBezTo>
                  <a:lnTo>
                    <a:pt x="3607" y="10339"/>
                  </a:lnTo>
                  <a:cubicBezTo>
                    <a:pt x="3321" y="10511"/>
                    <a:pt x="3092" y="10768"/>
                    <a:pt x="2949" y="11083"/>
                  </a:cubicBezTo>
                  <a:cubicBezTo>
                    <a:pt x="2519" y="11827"/>
                    <a:pt x="2033" y="12514"/>
                    <a:pt x="1604" y="13258"/>
                  </a:cubicBezTo>
                  <a:cubicBezTo>
                    <a:pt x="1546" y="13344"/>
                    <a:pt x="1604" y="13430"/>
                    <a:pt x="1690" y="13430"/>
                  </a:cubicBezTo>
                  <a:cubicBezTo>
                    <a:pt x="3321" y="13372"/>
                    <a:pt x="3693" y="11627"/>
                    <a:pt x="4008" y="10310"/>
                  </a:cubicBezTo>
                  <a:cubicBezTo>
                    <a:pt x="4165" y="10296"/>
                    <a:pt x="4322" y="10289"/>
                    <a:pt x="4480" y="10289"/>
                  </a:cubicBezTo>
                  <a:cubicBezTo>
                    <a:pt x="4637" y="10289"/>
                    <a:pt x="4795" y="10296"/>
                    <a:pt x="4952" y="10310"/>
                  </a:cubicBezTo>
                  <a:cubicBezTo>
                    <a:pt x="3836" y="10768"/>
                    <a:pt x="3893" y="12886"/>
                    <a:pt x="3693" y="13888"/>
                  </a:cubicBezTo>
                  <a:cubicBezTo>
                    <a:pt x="3664" y="13945"/>
                    <a:pt x="3721" y="14031"/>
                    <a:pt x="3807" y="14031"/>
                  </a:cubicBezTo>
                  <a:cubicBezTo>
                    <a:pt x="3834" y="14033"/>
                    <a:pt x="3861" y="14034"/>
                    <a:pt x="3887" y="14034"/>
                  </a:cubicBezTo>
                  <a:cubicBezTo>
                    <a:pt x="4576" y="14034"/>
                    <a:pt x="4902" y="13322"/>
                    <a:pt x="5095" y="12743"/>
                  </a:cubicBezTo>
                  <a:cubicBezTo>
                    <a:pt x="5238" y="12285"/>
                    <a:pt x="5353" y="11798"/>
                    <a:pt x="5410" y="11312"/>
                  </a:cubicBezTo>
                  <a:cubicBezTo>
                    <a:pt x="5496" y="10997"/>
                    <a:pt x="5524" y="10682"/>
                    <a:pt x="5524" y="10367"/>
                  </a:cubicBezTo>
                  <a:lnTo>
                    <a:pt x="5696" y="10367"/>
                  </a:lnTo>
                  <a:cubicBezTo>
                    <a:pt x="6183" y="10453"/>
                    <a:pt x="6641" y="10596"/>
                    <a:pt x="7070" y="10768"/>
                  </a:cubicBezTo>
                  <a:cubicBezTo>
                    <a:pt x="7327" y="10883"/>
                    <a:pt x="7556" y="11026"/>
                    <a:pt x="7757" y="11197"/>
                  </a:cubicBezTo>
                  <a:cubicBezTo>
                    <a:pt x="7957" y="12342"/>
                    <a:pt x="8157" y="13487"/>
                    <a:pt x="8358" y="14632"/>
                  </a:cubicBezTo>
                  <a:cubicBezTo>
                    <a:pt x="9073" y="19068"/>
                    <a:pt x="9588" y="23618"/>
                    <a:pt x="10819" y="27940"/>
                  </a:cubicBezTo>
                  <a:cubicBezTo>
                    <a:pt x="10832" y="28016"/>
                    <a:pt x="10900" y="28052"/>
                    <a:pt x="10971" y="28052"/>
                  </a:cubicBezTo>
                  <a:cubicBezTo>
                    <a:pt x="11059" y="28052"/>
                    <a:pt x="11150" y="27994"/>
                    <a:pt x="11134" y="27882"/>
                  </a:cubicBezTo>
                  <a:cubicBezTo>
                    <a:pt x="10934" y="25707"/>
                    <a:pt x="10619" y="23504"/>
                    <a:pt x="10333" y="21329"/>
                  </a:cubicBezTo>
                  <a:cubicBezTo>
                    <a:pt x="10046" y="19096"/>
                    <a:pt x="9731" y="16835"/>
                    <a:pt x="9359" y="14603"/>
                  </a:cubicBezTo>
                  <a:cubicBezTo>
                    <a:pt x="9216" y="13687"/>
                    <a:pt x="9045" y="12800"/>
                    <a:pt x="8873" y="11884"/>
                  </a:cubicBezTo>
                  <a:cubicBezTo>
                    <a:pt x="9245" y="11798"/>
                    <a:pt x="9560" y="11627"/>
                    <a:pt x="9817" y="11398"/>
                  </a:cubicBezTo>
                  <a:cubicBezTo>
                    <a:pt x="10189" y="11026"/>
                    <a:pt x="10333" y="10482"/>
                    <a:pt x="10218" y="9967"/>
                  </a:cubicBezTo>
                  <a:cubicBezTo>
                    <a:pt x="10197" y="9925"/>
                    <a:pt x="10145" y="9898"/>
                    <a:pt x="10097" y="9898"/>
                  </a:cubicBezTo>
                  <a:cubicBezTo>
                    <a:pt x="10079" y="9898"/>
                    <a:pt x="10062" y="9902"/>
                    <a:pt x="10046" y="9910"/>
                  </a:cubicBezTo>
                  <a:cubicBezTo>
                    <a:pt x="9445" y="10167"/>
                    <a:pt x="8987" y="10625"/>
                    <a:pt x="8758" y="11197"/>
                  </a:cubicBezTo>
                  <a:cubicBezTo>
                    <a:pt x="8587" y="10367"/>
                    <a:pt x="8386" y="9509"/>
                    <a:pt x="8215" y="8650"/>
                  </a:cubicBezTo>
                  <a:cubicBezTo>
                    <a:pt x="8472" y="8507"/>
                    <a:pt x="8673" y="8250"/>
                    <a:pt x="8930" y="8107"/>
                  </a:cubicBezTo>
                  <a:cubicBezTo>
                    <a:pt x="9359" y="7878"/>
                    <a:pt x="9817" y="7706"/>
                    <a:pt x="10275" y="7649"/>
                  </a:cubicBezTo>
                  <a:cubicBezTo>
                    <a:pt x="10619" y="7563"/>
                    <a:pt x="10962" y="7534"/>
                    <a:pt x="11306" y="7534"/>
                  </a:cubicBezTo>
                  <a:cubicBezTo>
                    <a:pt x="11391" y="7677"/>
                    <a:pt x="11506" y="7792"/>
                    <a:pt x="11620" y="7906"/>
                  </a:cubicBezTo>
                  <a:cubicBezTo>
                    <a:pt x="11992" y="8507"/>
                    <a:pt x="12250" y="9165"/>
                    <a:pt x="12679" y="9766"/>
                  </a:cubicBezTo>
                  <a:cubicBezTo>
                    <a:pt x="13223" y="10539"/>
                    <a:pt x="14024" y="11112"/>
                    <a:pt x="14396" y="12027"/>
                  </a:cubicBezTo>
                  <a:cubicBezTo>
                    <a:pt x="14414" y="12098"/>
                    <a:pt x="14486" y="12147"/>
                    <a:pt x="14559" y="12147"/>
                  </a:cubicBezTo>
                  <a:cubicBezTo>
                    <a:pt x="14605" y="12147"/>
                    <a:pt x="14650" y="12128"/>
                    <a:pt x="14683" y="12085"/>
                  </a:cubicBezTo>
                  <a:cubicBezTo>
                    <a:pt x="15112" y="11140"/>
                    <a:pt x="14540" y="10282"/>
                    <a:pt x="13939" y="9595"/>
                  </a:cubicBezTo>
                  <a:cubicBezTo>
                    <a:pt x="13481" y="9137"/>
                    <a:pt x="13023" y="8708"/>
                    <a:pt x="12508" y="8307"/>
                  </a:cubicBezTo>
                  <a:cubicBezTo>
                    <a:pt x="12193" y="8049"/>
                    <a:pt x="11907" y="7763"/>
                    <a:pt x="11592" y="7534"/>
                  </a:cubicBezTo>
                  <a:lnTo>
                    <a:pt x="11592" y="7534"/>
                  </a:lnTo>
                  <a:cubicBezTo>
                    <a:pt x="12136" y="7563"/>
                    <a:pt x="12679" y="7649"/>
                    <a:pt x="13194" y="7849"/>
                  </a:cubicBezTo>
                  <a:cubicBezTo>
                    <a:pt x="13202" y="7853"/>
                    <a:pt x="13210" y="7855"/>
                    <a:pt x="13217" y="7855"/>
                  </a:cubicBezTo>
                  <a:cubicBezTo>
                    <a:pt x="13258" y="7855"/>
                    <a:pt x="13272" y="7788"/>
                    <a:pt x="13223" y="7763"/>
                  </a:cubicBezTo>
                  <a:cubicBezTo>
                    <a:pt x="13166" y="7734"/>
                    <a:pt x="13080" y="7706"/>
                    <a:pt x="12994" y="7677"/>
                  </a:cubicBezTo>
                  <a:cubicBezTo>
                    <a:pt x="14282" y="7677"/>
                    <a:pt x="15369" y="6876"/>
                    <a:pt x="16257" y="5989"/>
                  </a:cubicBezTo>
                  <a:cubicBezTo>
                    <a:pt x="16343" y="5903"/>
                    <a:pt x="16285" y="5788"/>
                    <a:pt x="16171" y="5760"/>
                  </a:cubicBezTo>
                  <a:cubicBezTo>
                    <a:pt x="14854" y="6017"/>
                    <a:pt x="13423" y="6361"/>
                    <a:pt x="12536" y="7448"/>
                  </a:cubicBezTo>
                  <a:cubicBezTo>
                    <a:pt x="12536" y="7448"/>
                    <a:pt x="12536" y="7477"/>
                    <a:pt x="12536" y="7477"/>
                  </a:cubicBezTo>
                  <a:cubicBezTo>
                    <a:pt x="12536" y="7506"/>
                    <a:pt x="12536" y="7506"/>
                    <a:pt x="12536" y="7506"/>
                  </a:cubicBezTo>
                  <a:cubicBezTo>
                    <a:pt x="12074" y="7395"/>
                    <a:pt x="11600" y="7331"/>
                    <a:pt x="11122" y="7331"/>
                  </a:cubicBezTo>
                  <a:cubicBezTo>
                    <a:pt x="10860" y="7331"/>
                    <a:pt x="10596" y="7350"/>
                    <a:pt x="10333" y="7391"/>
                  </a:cubicBezTo>
                  <a:lnTo>
                    <a:pt x="10390" y="7248"/>
                  </a:lnTo>
                  <a:cubicBezTo>
                    <a:pt x="10561" y="6962"/>
                    <a:pt x="10762" y="6733"/>
                    <a:pt x="10991" y="6504"/>
                  </a:cubicBezTo>
                  <a:cubicBezTo>
                    <a:pt x="11248" y="6246"/>
                    <a:pt x="11563" y="5989"/>
                    <a:pt x="11849" y="5788"/>
                  </a:cubicBezTo>
                  <a:lnTo>
                    <a:pt x="11878" y="5788"/>
                  </a:lnTo>
                  <a:cubicBezTo>
                    <a:pt x="13423" y="5674"/>
                    <a:pt x="14883" y="4644"/>
                    <a:pt x="15913" y="3527"/>
                  </a:cubicBezTo>
                  <a:cubicBezTo>
                    <a:pt x="15989" y="3452"/>
                    <a:pt x="15932" y="3288"/>
                    <a:pt x="15820" y="3288"/>
                  </a:cubicBezTo>
                  <a:cubicBezTo>
                    <a:pt x="15804" y="3288"/>
                    <a:pt x="15788" y="3292"/>
                    <a:pt x="15770" y="3298"/>
                  </a:cubicBezTo>
                  <a:cubicBezTo>
                    <a:pt x="14940" y="3556"/>
                    <a:pt x="14053" y="3527"/>
                    <a:pt x="13280" y="3985"/>
                  </a:cubicBezTo>
                  <a:cubicBezTo>
                    <a:pt x="12593" y="4415"/>
                    <a:pt x="12021" y="5016"/>
                    <a:pt x="11678" y="5731"/>
                  </a:cubicBezTo>
                  <a:cubicBezTo>
                    <a:pt x="11449" y="5846"/>
                    <a:pt x="11277" y="5989"/>
                    <a:pt x="11077" y="6132"/>
                  </a:cubicBezTo>
                  <a:cubicBezTo>
                    <a:pt x="11420" y="5674"/>
                    <a:pt x="11706" y="5187"/>
                    <a:pt x="11992" y="4672"/>
                  </a:cubicBezTo>
                  <a:cubicBezTo>
                    <a:pt x="12336" y="3842"/>
                    <a:pt x="12508" y="2955"/>
                    <a:pt x="12450" y="2039"/>
                  </a:cubicBezTo>
                  <a:cubicBezTo>
                    <a:pt x="12450" y="1955"/>
                    <a:pt x="12389" y="1902"/>
                    <a:pt x="12334" y="1902"/>
                  </a:cubicBezTo>
                  <a:cubicBezTo>
                    <a:pt x="12313" y="1902"/>
                    <a:pt x="12294" y="1909"/>
                    <a:pt x="12279" y="1925"/>
                  </a:cubicBezTo>
                  <a:cubicBezTo>
                    <a:pt x="10790" y="2869"/>
                    <a:pt x="10447" y="4644"/>
                    <a:pt x="10647" y="6303"/>
                  </a:cubicBezTo>
                  <a:cubicBezTo>
                    <a:pt x="10647" y="6361"/>
                    <a:pt x="10619" y="6447"/>
                    <a:pt x="10619" y="6504"/>
                  </a:cubicBezTo>
                  <a:cubicBezTo>
                    <a:pt x="10333" y="6761"/>
                    <a:pt x="10018" y="7105"/>
                    <a:pt x="10046" y="7420"/>
                  </a:cubicBezTo>
                  <a:cubicBezTo>
                    <a:pt x="9646" y="7477"/>
                    <a:pt x="9274" y="7620"/>
                    <a:pt x="8930" y="7763"/>
                  </a:cubicBezTo>
                  <a:cubicBezTo>
                    <a:pt x="8644" y="7878"/>
                    <a:pt x="8358" y="8049"/>
                    <a:pt x="8129" y="8250"/>
                  </a:cubicBezTo>
                  <a:cubicBezTo>
                    <a:pt x="8129" y="8192"/>
                    <a:pt x="8100" y="8135"/>
                    <a:pt x="8072" y="8049"/>
                  </a:cubicBezTo>
                  <a:cubicBezTo>
                    <a:pt x="7757" y="6532"/>
                    <a:pt x="7327" y="5044"/>
                    <a:pt x="6841" y="3585"/>
                  </a:cubicBezTo>
                  <a:lnTo>
                    <a:pt x="6841" y="3585"/>
                  </a:lnTo>
                  <a:cubicBezTo>
                    <a:pt x="7041" y="3685"/>
                    <a:pt x="7245" y="3728"/>
                    <a:pt x="7448" y="3728"/>
                  </a:cubicBezTo>
                  <a:cubicBezTo>
                    <a:pt x="8234" y="3728"/>
                    <a:pt x="9014" y="3083"/>
                    <a:pt x="9560" y="2583"/>
                  </a:cubicBezTo>
                  <a:cubicBezTo>
                    <a:pt x="9636" y="2506"/>
                    <a:pt x="9576" y="2407"/>
                    <a:pt x="9501" y="2407"/>
                  </a:cubicBezTo>
                  <a:cubicBezTo>
                    <a:pt x="9492" y="2407"/>
                    <a:pt x="9483" y="2408"/>
                    <a:pt x="9474" y="2411"/>
                  </a:cubicBezTo>
                  <a:cubicBezTo>
                    <a:pt x="8758" y="2526"/>
                    <a:pt x="8072" y="2669"/>
                    <a:pt x="7385" y="2898"/>
                  </a:cubicBezTo>
                  <a:cubicBezTo>
                    <a:pt x="7900" y="2240"/>
                    <a:pt x="8215" y="1324"/>
                    <a:pt x="8472" y="608"/>
                  </a:cubicBezTo>
                  <a:cubicBezTo>
                    <a:pt x="8472" y="519"/>
                    <a:pt x="8402" y="447"/>
                    <a:pt x="8331" y="447"/>
                  </a:cubicBezTo>
                  <a:cubicBezTo>
                    <a:pt x="8311" y="447"/>
                    <a:pt x="8291" y="453"/>
                    <a:pt x="8272" y="465"/>
                  </a:cubicBezTo>
                  <a:cubicBezTo>
                    <a:pt x="7327" y="1066"/>
                    <a:pt x="6955" y="1953"/>
                    <a:pt x="6583" y="2926"/>
                  </a:cubicBezTo>
                  <a:cubicBezTo>
                    <a:pt x="6440" y="2526"/>
                    <a:pt x="6240" y="2154"/>
                    <a:pt x="6040" y="1753"/>
                  </a:cubicBezTo>
                  <a:cubicBezTo>
                    <a:pt x="6030" y="1723"/>
                    <a:pt x="6002" y="1711"/>
                    <a:pt x="5971" y="1711"/>
                  </a:cubicBezTo>
                  <a:cubicBezTo>
                    <a:pt x="5912" y="1711"/>
                    <a:pt x="5839" y="1754"/>
                    <a:pt x="5839" y="1810"/>
                  </a:cubicBezTo>
                  <a:cubicBezTo>
                    <a:pt x="5982" y="2697"/>
                    <a:pt x="6154" y="3556"/>
                    <a:pt x="6354" y="4443"/>
                  </a:cubicBezTo>
                  <a:lnTo>
                    <a:pt x="5982" y="4357"/>
                  </a:lnTo>
                  <a:cubicBezTo>
                    <a:pt x="5668" y="4243"/>
                    <a:pt x="5353" y="4100"/>
                    <a:pt x="5038" y="3899"/>
                  </a:cubicBezTo>
                  <a:cubicBezTo>
                    <a:pt x="5038" y="3871"/>
                    <a:pt x="5009" y="3842"/>
                    <a:pt x="4981" y="3842"/>
                  </a:cubicBezTo>
                  <a:cubicBezTo>
                    <a:pt x="5095" y="3270"/>
                    <a:pt x="5095" y="2697"/>
                    <a:pt x="5009" y="2125"/>
                  </a:cubicBezTo>
                  <a:cubicBezTo>
                    <a:pt x="4952" y="1524"/>
                    <a:pt x="4780" y="923"/>
                    <a:pt x="4466" y="379"/>
                  </a:cubicBezTo>
                  <a:cubicBezTo>
                    <a:pt x="4453" y="354"/>
                    <a:pt x="4422" y="339"/>
                    <a:pt x="4391" y="339"/>
                  </a:cubicBezTo>
                  <a:cubicBezTo>
                    <a:pt x="4351" y="339"/>
                    <a:pt x="4310" y="361"/>
                    <a:pt x="4294" y="408"/>
                  </a:cubicBezTo>
                  <a:cubicBezTo>
                    <a:pt x="4179" y="1352"/>
                    <a:pt x="3922" y="2669"/>
                    <a:pt x="4466" y="3556"/>
                  </a:cubicBezTo>
                  <a:cubicBezTo>
                    <a:pt x="4179" y="3384"/>
                    <a:pt x="3922" y="3184"/>
                    <a:pt x="3721" y="2926"/>
                  </a:cubicBezTo>
                  <a:cubicBezTo>
                    <a:pt x="3979" y="2669"/>
                    <a:pt x="3807" y="2182"/>
                    <a:pt x="3721" y="1839"/>
                  </a:cubicBezTo>
                  <a:cubicBezTo>
                    <a:pt x="3550" y="1238"/>
                    <a:pt x="3235" y="666"/>
                    <a:pt x="3035" y="65"/>
                  </a:cubicBezTo>
                  <a:cubicBezTo>
                    <a:pt x="3035" y="22"/>
                    <a:pt x="2999" y="0"/>
                    <a:pt x="29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2"/>
            <p:cNvSpPr/>
            <p:nvPr/>
          </p:nvSpPr>
          <p:spPr>
            <a:xfrm>
              <a:off x="6513975" y="1603960"/>
              <a:ext cx="1182389" cy="1171539"/>
            </a:xfrm>
            <a:custGeom>
              <a:avLst/>
              <a:gdLst/>
              <a:ahLst/>
              <a:cxnLst/>
              <a:rect l="l" t="t" r="r" b="b"/>
              <a:pathLst>
                <a:path w="10462" h="10366" extrusionOk="0">
                  <a:moveTo>
                    <a:pt x="7218" y="1"/>
                  </a:moveTo>
                  <a:cubicBezTo>
                    <a:pt x="7196" y="1"/>
                    <a:pt x="7174" y="6"/>
                    <a:pt x="7155" y="19"/>
                  </a:cubicBezTo>
                  <a:cubicBezTo>
                    <a:pt x="6440" y="734"/>
                    <a:pt x="5953" y="1621"/>
                    <a:pt x="5667" y="2566"/>
                  </a:cubicBezTo>
                  <a:cubicBezTo>
                    <a:pt x="5410" y="3539"/>
                    <a:pt x="5238" y="4541"/>
                    <a:pt x="5181" y="5542"/>
                  </a:cubicBezTo>
                  <a:lnTo>
                    <a:pt x="4923" y="5886"/>
                  </a:lnTo>
                  <a:cubicBezTo>
                    <a:pt x="4494" y="6258"/>
                    <a:pt x="4036" y="6601"/>
                    <a:pt x="3521" y="6916"/>
                  </a:cubicBezTo>
                  <a:cubicBezTo>
                    <a:pt x="3950" y="6286"/>
                    <a:pt x="4036" y="5399"/>
                    <a:pt x="4065" y="4712"/>
                  </a:cubicBezTo>
                  <a:cubicBezTo>
                    <a:pt x="4150" y="3510"/>
                    <a:pt x="3979" y="2280"/>
                    <a:pt x="4093" y="1078"/>
                  </a:cubicBezTo>
                  <a:cubicBezTo>
                    <a:pt x="4093" y="988"/>
                    <a:pt x="4023" y="916"/>
                    <a:pt x="3938" y="916"/>
                  </a:cubicBezTo>
                  <a:cubicBezTo>
                    <a:pt x="3914" y="916"/>
                    <a:pt x="3889" y="922"/>
                    <a:pt x="3864" y="935"/>
                  </a:cubicBezTo>
                  <a:cubicBezTo>
                    <a:pt x="2863" y="1478"/>
                    <a:pt x="2519" y="3024"/>
                    <a:pt x="2376" y="4054"/>
                  </a:cubicBezTo>
                  <a:cubicBezTo>
                    <a:pt x="2233" y="4913"/>
                    <a:pt x="2118" y="6630"/>
                    <a:pt x="3034" y="7202"/>
                  </a:cubicBezTo>
                  <a:cubicBezTo>
                    <a:pt x="2605" y="7403"/>
                    <a:pt x="2176" y="7546"/>
                    <a:pt x="1746" y="7689"/>
                  </a:cubicBezTo>
                  <a:cubicBezTo>
                    <a:pt x="1231" y="7832"/>
                    <a:pt x="630" y="7832"/>
                    <a:pt x="144" y="8061"/>
                  </a:cubicBezTo>
                  <a:cubicBezTo>
                    <a:pt x="1" y="8061"/>
                    <a:pt x="29" y="8261"/>
                    <a:pt x="172" y="8261"/>
                  </a:cubicBezTo>
                  <a:cubicBezTo>
                    <a:pt x="340" y="8287"/>
                    <a:pt x="507" y="8301"/>
                    <a:pt x="674" y="8301"/>
                  </a:cubicBezTo>
                  <a:cubicBezTo>
                    <a:pt x="879" y="8301"/>
                    <a:pt x="1084" y="8280"/>
                    <a:pt x="1288" y="8232"/>
                  </a:cubicBezTo>
                  <a:lnTo>
                    <a:pt x="1317" y="8232"/>
                  </a:lnTo>
                  <a:lnTo>
                    <a:pt x="1374" y="8204"/>
                  </a:lnTo>
                  <a:cubicBezTo>
                    <a:pt x="1832" y="9406"/>
                    <a:pt x="3149" y="9921"/>
                    <a:pt x="4322" y="10179"/>
                  </a:cubicBezTo>
                  <a:cubicBezTo>
                    <a:pt x="4858" y="10304"/>
                    <a:pt x="5408" y="10366"/>
                    <a:pt x="5959" y="10366"/>
                  </a:cubicBezTo>
                  <a:cubicBezTo>
                    <a:pt x="6790" y="10366"/>
                    <a:pt x="7623" y="10225"/>
                    <a:pt x="8415" y="9950"/>
                  </a:cubicBezTo>
                  <a:cubicBezTo>
                    <a:pt x="8501" y="9921"/>
                    <a:pt x="8472" y="9807"/>
                    <a:pt x="8415" y="9778"/>
                  </a:cubicBezTo>
                  <a:cubicBezTo>
                    <a:pt x="7012" y="9291"/>
                    <a:pt x="5667" y="8633"/>
                    <a:pt x="4265" y="8175"/>
                  </a:cubicBezTo>
                  <a:cubicBezTo>
                    <a:pt x="3721" y="7975"/>
                    <a:pt x="3149" y="7832"/>
                    <a:pt x="2576" y="7746"/>
                  </a:cubicBezTo>
                  <a:cubicBezTo>
                    <a:pt x="2920" y="7574"/>
                    <a:pt x="3235" y="7403"/>
                    <a:pt x="3492" y="7231"/>
                  </a:cubicBezTo>
                  <a:cubicBezTo>
                    <a:pt x="3635" y="7145"/>
                    <a:pt x="3778" y="7059"/>
                    <a:pt x="3921" y="6973"/>
                  </a:cubicBezTo>
                  <a:cubicBezTo>
                    <a:pt x="4244" y="7270"/>
                    <a:pt x="4734" y="7363"/>
                    <a:pt x="5251" y="7363"/>
                  </a:cubicBezTo>
                  <a:cubicBezTo>
                    <a:pt x="5883" y="7363"/>
                    <a:pt x="6556" y="7224"/>
                    <a:pt x="7012" y="7145"/>
                  </a:cubicBezTo>
                  <a:cubicBezTo>
                    <a:pt x="8415" y="6859"/>
                    <a:pt x="9645" y="5972"/>
                    <a:pt x="10389" y="4712"/>
                  </a:cubicBezTo>
                  <a:cubicBezTo>
                    <a:pt x="10462" y="4640"/>
                    <a:pt x="10392" y="4527"/>
                    <a:pt x="10300" y="4527"/>
                  </a:cubicBezTo>
                  <a:cubicBezTo>
                    <a:pt x="10283" y="4527"/>
                    <a:pt x="10265" y="4531"/>
                    <a:pt x="10246" y="4541"/>
                  </a:cubicBezTo>
                  <a:cubicBezTo>
                    <a:pt x="9044" y="5227"/>
                    <a:pt x="7613" y="5571"/>
                    <a:pt x="6268" y="5857"/>
                  </a:cubicBezTo>
                  <a:cubicBezTo>
                    <a:pt x="5782" y="5943"/>
                    <a:pt x="5324" y="6057"/>
                    <a:pt x="4866" y="6172"/>
                  </a:cubicBezTo>
                  <a:cubicBezTo>
                    <a:pt x="5209" y="5857"/>
                    <a:pt x="5524" y="5514"/>
                    <a:pt x="5810" y="5142"/>
                  </a:cubicBezTo>
                  <a:lnTo>
                    <a:pt x="5839" y="5142"/>
                  </a:lnTo>
                  <a:cubicBezTo>
                    <a:pt x="6726" y="4970"/>
                    <a:pt x="7527" y="4626"/>
                    <a:pt x="8214" y="4054"/>
                  </a:cubicBezTo>
                  <a:cubicBezTo>
                    <a:pt x="8987" y="3453"/>
                    <a:pt x="9273" y="2566"/>
                    <a:pt x="9674" y="1679"/>
                  </a:cubicBezTo>
                  <a:cubicBezTo>
                    <a:pt x="9716" y="1594"/>
                    <a:pt x="9649" y="1493"/>
                    <a:pt x="9576" y="1493"/>
                  </a:cubicBezTo>
                  <a:cubicBezTo>
                    <a:pt x="9551" y="1493"/>
                    <a:pt x="9524" y="1506"/>
                    <a:pt x="9502" y="1536"/>
                  </a:cubicBezTo>
                  <a:cubicBezTo>
                    <a:pt x="8930" y="2079"/>
                    <a:pt x="8243" y="2509"/>
                    <a:pt x="7642" y="3052"/>
                  </a:cubicBezTo>
                  <a:cubicBezTo>
                    <a:pt x="7070" y="3539"/>
                    <a:pt x="6526" y="4083"/>
                    <a:pt x="6039" y="4655"/>
                  </a:cubicBezTo>
                  <a:cubicBezTo>
                    <a:pt x="6726" y="3281"/>
                    <a:pt x="6898" y="1507"/>
                    <a:pt x="7356" y="162"/>
                  </a:cubicBezTo>
                  <a:cubicBezTo>
                    <a:pt x="7378" y="72"/>
                    <a:pt x="7296" y="1"/>
                    <a:pt x="7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2"/>
            <p:cNvSpPr/>
            <p:nvPr/>
          </p:nvSpPr>
          <p:spPr>
            <a:xfrm>
              <a:off x="3104776" y="3766680"/>
              <a:ext cx="4318173" cy="889561"/>
            </a:xfrm>
            <a:custGeom>
              <a:avLst/>
              <a:gdLst/>
              <a:ahLst/>
              <a:cxnLst/>
              <a:rect l="l" t="t" r="r" b="b"/>
              <a:pathLst>
                <a:path w="38208" h="7871" extrusionOk="0">
                  <a:moveTo>
                    <a:pt x="19777" y="0"/>
                  </a:moveTo>
                  <a:cubicBezTo>
                    <a:pt x="9417" y="0"/>
                    <a:pt x="1" y="3549"/>
                    <a:pt x="1" y="4923"/>
                  </a:cubicBezTo>
                  <a:cubicBezTo>
                    <a:pt x="1" y="6297"/>
                    <a:pt x="9073" y="7871"/>
                    <a:pt x="19433" y="7871"/>
                  </a:cubicBezTo>
                  <a:cubicBezTo>
                    <a:pt x="29822" y="7871"/>
                    <a:pt x="38208" y="6755"/>
                    <a:pt x="38208" y="5381"/>
                  </a:cubicBezTo>
                  <a:cubicBezTo>
                    <a:pt x="38208" y="4007"/>
                    <a:pt x="30137" y="0"/>
                    <a:pt x="19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2"/>
            <p:cNvSpPr/>
            <p:nvPr/>
          </p:nvSpPr>
          <p:spPr>
            <a:xfrm>
              <a:off x="4990488" y="4465360"/>
              <a:ext cx="1410345" cy="799034"/>
            </a:xfrm>
            <a:custGeom>
              <a:avLst/>
              <a:gdLst/>
              <a:ahLst/>
              <a:cxnLst/>
              <a:rect l="l" t="t" r="r" b="b"/>
              <a:pathLst>
                <a:path w="12479" h="7070" extrusionOk="0">
                  <a:moveTo>
                    <a:pt x="5496" y="0"/>
                  </a:moveTo>
                  <a:cubicBezTo>
                    <a:pt x="2176" y="0"/>
                    <a:pt x="1" y="1059"/>
                    <a:pt x="1" y="2862"/>
                  </a:cubicBezTo>
                  <a:cubicBezTo>
                    <a:pt x="1" y="4665"/>
                    <a:pt x="2176" y="7069"/>
                    <a:pt x="6211" y="7069"/>
                  </a:cubicBezTo>
                  <a:cubicBezTo>
                    <a:pt x="9531" y="7069"/>
                    <a:pt x="12479" y="5152"/>
                    <a:pt x="12479" y="3349"/>
                  </a:cubicBezTo>
                  <a:cubicBezTo>
                    <a:pt x="12479" y="1546"/>
                    <a:pt x="8816" y="0"/>
                    <a:pt x="5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2"/>
            <p:cNvSpPr/>
            <p:nvPr/>
          </p:nvSpPr>
          <p:spPr>
            <a:xfrm>
              <a:off x="6232560" y="3740799"/>
              <a:ext cx="2063700" cy="1170974"/>
            </a:xfrm>
            <a:custGeom>
              <a:avLst/>
              <a:gdLst/>
              <a:ahLst/>
              <a:cxnLst/>
              <a:rect l="l" t="t" r="r" b="b"/>
              <a:pathLst>
                <a:path w="18260" h="10361" extrusionOk="0">
                  <a:moveTo>
                    <a:pt x="8043" y="0"/>
                  </a:moveTo>
                  <a:cubicBezTo>
                    <a:pt x="3177" y="0"/>
                    <a:pt x="1" y="1574"/>
                    <a:pt x="1" y="4207"/>
                  </a:cubicBezTo>
                  <a:cubicBezTo>
                    <a:pt x="1" y="6840"/>
                    <a:pt x="3177" y="10361"/>
                    <a:pt x="9102" y="10361"/>
                  </a:cubicBezTo>
                  <a:cubicBezTo>
                    <a:pt x="13967" y="10361"/>
                    <a:pt x="18260" y="7556"/>
                    <a:pt x="18260" y="4923"/>
                  </a:cubicBezTo>
                  <a:cubicBezTo>
                    <a:pt x="18260" y="2290"/>
                    <a:pt x="12908" y="0"/>
                    <a:pt x="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2"/>
            <p:cNvSpPr/>
            <p:nvPr/>
          </p:nvSpPr>
          <p:spPr>
            <a:xfrm>
              <a:off x="2420450" y="2158880"/>
              <a:ext cx="4194871" cy="2209492"/>
            </a:xfrm>
            <a:custGeom>
              <a:avLst/>
              <a:gdLst/>
              <a:ahLst/>
              <a:cxnLst/>
              <a:rect l="l" t="t" r="r" b="b"/>
              <a:pathLst>
                <a:path w="37117" h="19550" extrusionOk="0">
                  <a:moveTo>
                    <a:pt x="29310" y="0"/>
                  </a:moveTo>
                  <a:cubicBezTo>
                    <a:pt x="29208" y="0"/>
                    <a:pt x="29152" y="3"/>
                    <a:pt x="29152" y="3"/>
                  </a:cubicBezTo>
                  <a:cubicBezTo>
                    <a:pt x="29152" y="3"/>
                    <a:pt x="20938" y="861"/>
                    <a:pt x="12753" y="2264"/>
                  </a:cubicBezTo>
                  <a:cubicBezTo>
                    <a:pt x="4539" y="3666"/>
                    <a:pt x="876" y="5068"/>
                    <a:pt x="332" y="10134"/>
                  </a:cubicBezTo>
                  <a:cubicBezTo>
                    <a:pt x="1" y="13394"/>
                    <a:pt x="1258" y="13975"/>
                    <a:pt x="2196" y="13975"/>
                  </a:cubicBezTo>
                  <a:cubicBezTo>
                    <a:pt x="2715" y="13975"/>
                    <a:pt x="3137" y="13797"/>
                    <a:pt x="3137" y="13797"/>
                  </a:cubicBezTo>
                  <a:lnTo>
                    <a:pt x="8031" y="19550"/>
                  </a:lnTo>
                  <a:cubicBezTo>
                    <a:pt x="11694" y="19034"/>
                    <a:pt x="30726" y="16087"/>
                    <a:pt x="34046" y="7873"/>
                  </a:cubicBezTo>
                  <a:cubicBezTo>
                    <a:pt x="37117" y="313"/>
                    <a:pt x="30437" y="0"/>
                    <a:pt x="29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2"/>
            <p:cNvSpPr/>
            <p:nvPr/>
          </p:nvSpPr>
          <p:spPr>
            <a:xfrm>
              <a:off x="3218021" y="3048561"/>
              <a:ext cx="3050229" cy="1332815"/>
            </a:xfrm>
            <a:custGeom>
              <a:avLst/>
              <a:gdLst/>
              <a:ahLst/>
              <a:cxnLst/>
              <a:rect l="l" t="t" r="r" b="b"/>
              <a:pathLst>
                <a:path w="26989" h="11793" extrusionOk="0">
                  <a:moveTo>
                    <a:pt x="26989" y="1"/>
                  </a:moveTo>
                  <a:lnTo>
                    <a:pt x="26989" y="1"/>
                  </a:lnTo>
                  <a:cubicBezTo>
                    <a:pt x="9617" y="8100"/>
                    <a:pt x="974" y="8100"/>
                    <a:pt x="974" y="8100"/>
                  </a:cubicBezTo>
                  <a:lnTo>
                    <a:pt x="1" y="11792"/>
                  </a:lnTo>
                  <a:cubicBezTo>
                    <a:pt x="5810" y="11420"/>
                    <a:pt x="23669" y="8215"/>
                    <a:pt x="2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2"/>
            <p:cNvSpPr/>
            <p:nvPr/>
          </p:nvSpPr>
          <p:spPr>
            <a:xfrm>
              <a:off x="2755549" y="2796304"/>
              <a:ext cx="1025408" cy="1581793"/>
            </a:xfrm>
            <a:custGeom>
              <a:avLst/>
              <a:gdLst/>
              <a:ahLst/>
              <a:cxnLst/>
              <a:rect l="l" t="t" r="r" b="b"/>
              <a:pathLst>
                <a:path w="9073" h="13996" extrusionOk="0">
                  <a:moveTo>
                    <a:pt x="3291" y="1"/>
                  </a:moveTo>
                  <a:cubicBezTo>
                    <a:pt x="973" y="1"/>
                    <a:pt x="0" y="2490"/>
                    <a:pt x="0" y="6583"/>
                  </a:cubicBezTo>
                  <a:cubicBezTo>
                    <a:pt x="0" y="10676"/>
                    <a:pt x="1860" y="13995"/>
                    <a:pt x="4179" y="13995"/>
                  </a:cubicBezTo>
                  <a:cubicBezTo>
                    <a:pt x="6497" y="13995"/>
                    <a:pt x="9072" y="9559"/>
                    <a:pt x="9072" y="5438"/>
                  </a:cubicBezTo>
                  <a:cubicBezTo>
                    <a:pt x="9072" y="1346"/>
                    <a:pt x="5609" y="1"/>
                    <a:pt x="3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2"/>
            <p:cNvSpPr/>
            <p:nvPr/>
          </p:nvSpPr>
          <p:spPr>
            <a:xfrm>
              <a:off x="2946324" y="3093882"/>
              <a:ext cx="640583" cy="989920"/>
            </a:xfrm>
            <a:custGeom>
              <a:avLst/>
              <a:gdLst/>
              <a:ahLst/>
              <a:cxnLst/>
              <a:rect l="l" t="t" r="r" b="b"/>
              <a:pathLst>
                <a:path w="5668" h="8759" extrusionOk="0">
                  <a:moveTo>
                    <a:pt x="2061" y="1"/>
                  </a:moveTo>
                  <a:cubicBezTo>
                    <a:pt x="630" y="1"/>
                    <a:pt x="1" y="1517"/>
                    <a:pt x="1" y="4093"/>
                  </a:cubicBezTo>
                  <a:cubicBezTo>
                    <a:pt x="1" y="6669"/>
                    <a:pt x="1174" y="8758"/>
                    <a:pt x="2634" y="8758"/>
                  </a:cubicBezTo>
                  <a:cubicBezTo>
                    <a:pt x="4065" y="8758"/>
                    <a:pt x="5667" y="5953"/>
                    <a:pt x="5667" y="3406"/>
                  </a:cubicBezTo>
                  <a:cubicBezTo>
                    <a:pt x="5667" y="831"/>
                    <a:pt x="3521" y="1"/>
                    <a:pt x="2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2"/>
            <p:cNvSpPr/>
            <p:nvPr/>
          </p:nvSpPr>
          <p:spPr>
            <a:xfrm>
              <a:off x="3198581" y="3135811"/>
              <a:ext cx="394770" cy="815082"/>
            </a:xfrm>
            <a:custGeom>
              <a:avLst/>
              <a:gdLst/>
              <a:ahLst/>
              <a:cxnLst/>
              <a:rect l="l" t="t" r="r" b="b"/>
              <a:pathLst>
                <a:path w="3493" h="7212" extrusionOk="0">
                  <a:moveTo>
                    <a:pt x="1313" y="1"/>
                  </a:moveTo>
                  <a:cubicBezTo>
                    <a:pt x="701" y="1"/>
                    <a:pt x="1" y="583"/>
                    <a:pt x="1" y="2549"/>
                  </a:cubicBezTo>
                  <a:cubicBezTo>
                    <a:pt x="1" y="4791"/>
                    <a:pt x="1288" y="7211"/>
                    <a:pt x="1966" y="7211"/>
                  </a:cubicBezTo>
                  <a:cubicBezTo>
                    <a:pt x="2059" y="7211"/>
                    <a:pt x="2140" y="7166"/>
                    <a:pt x="2205" y="7071"/>
                  </a:cubicBezTo>
                  <a:cubicBezTo>
                    <a:pt x="2977" y="5869"/>
                    <a:pt x="3407" y="4466"/>
                    <a:pt x="3435" y="3035"/>
                  </a:cubicBezTo>
                  <a:cubicBezTo>
                    <a:pt x="3492" y="1833"/>
                    <a:pt x="2891" y="746"/>
                    <a:pt x="1833" y="145"/>
                  </a:cubicBezTo>
                  <a:cubicBezTo>
                    <a:pt x="1684" y="57"/>
                    <a:pt x="1502" y="1"/>
                    <a:pt x="1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2"/>
            <p:cNvSpPr/>
            <p:nvPr/>
          </p:nvSpPr>
          <p:spPr>
            <a:xfrm>
              <a:off x="3926420" y="2325808"/>
              <a:ext cx="1850209" cy="507788"/>
            </a:xfrm>
            <a:custGeom>
              <a:avLst/>
              <a:gdLst/>
              <a:ahLst/>
              <a:cxnLst/>
              <a:rect l="l" t="t" r="r" b="b"/>
              <a:pathLst>
                <a:path w="16371" h="4493" extrusionOk="0">
                  <a:moveTo>
                    <a:pt x="13754" y="1"/>
                  </a:moveTo>
                  <a:cubicBezTo>
                    <a:pt x="10025" y="1"/>
                    <a:pt x="2093" y="1181"/>
                    <a:pt x="1574" y="1473"/>
                  </a:cubicBezTo>
                  <a:cubicBezTo>
                    <a:pt x="0" y="2275"/>
                    <a:pt x="29" y="2933"/>
                    <a:pt x="802" y="3935"/>
                  </a:cubicBezTo>
                  <a:cubicBezTo>
                    <a:pt x="1130" y="4363"/>
                    <a:pt x="1796" y="4492"/>
                    <a:pt x="2506" y="4492"/>
                  </a:cubicBezTo>
                  <a:cubicBezTo>
                    <a:pt x="3407" y="4492"/>
                    <a:pt x="4376" y="4285"/>
                    <a:pt x="4808" y="4221"/>
                  </a:cubicBezTo>
                  <a:cubicBezTo>
                    <a:pt x="5924" y="4021"/>
                    <a:pt x="16370" y="1273"/>
                    <a:pt x="15626" y="300"/>
                  </a:cubicBezTo>
                  <a:cubicBezTo>
                    <a:pt x="15462" y="87"/>
                    <a:pt x="14761" y="1"/>
                    <a:pt x="13754" y="1"/>
                  </a:cubicBezTo>
                  <a:close/>
                </a:path>
              </a:pathLst>
            </a:custGeom>
            <a:solidFill>
              <a:srgbClr val="FFFFF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2"/>
            <p:cNvSpPr/>
            <p:nvPr/>
          </p:nvSpPr>
          <p:spPr>
            <a:xfrm>
              <a:off x="3936026" y="2757313"/>
              <a:ext cx="3099731" cy="1633668"/>
            </a:xfrm>
            <a:custGeom>
              <a:avLst/>
              <a:gdLst/>
              <a:ahLst/>
              <a:cxnLst/>
              <a:rect l="l" t="t" r="r" b="b"/>
              <a:pathLst>
                <a:path w="27427" h="14455" extrusionOk="0">
                  <a:moveTo>
                    <a:pt x="21656" y="1"/>
                  </a:moveTo>
                  <a:cubicBezTo>
                    <a:pt x="21589" y="1"/>
                    <a:pt x="21551" y="2"/>
                    <a:pt x="21551" y="2"/>
                  </a:cubicBezTo>
                  <a:cubicBezTo>
                    <a:pt x="21551" y="2"/>
                    <a:pt x="15484" y="632"/>
                    <a:pt x="9417" y="1662"/>
                  </a:cubicBezTo>
                  <a:cubicBezTo>
                    <a:pt x="3350" y="2692"/>
                    <a:pt x="631" y="3723"/>
                    <a:pt x="259" y="7472"/>
                  </a:cubicBezTo>
                  <a:cubicBezTo>
                    <a:pt x="0" y="9891"/>
                    <a:pt x="933" y="10320"/>
                    <a:pt x="1628" y="10320"/>
                  </a:cubicBezTo>
                  <a:cubicBezTo>
                    <a:pt x="2010" y="10320"/>
                    <a:pt x="2319" y="10191"/>
                    <a:pt x="2319" y="10191"/>
                  </a:cubicBezTo>
                  <a:lnTo>
                    <a:pt x="5925" y="14455"/>
                  </a:lnTo>
                  <a:cubicBezTo>
                    <a:pt x="8644" y="14054"/>
                    <a:pt x="22725" y="11879"/>
                    <a:pt x="25157" y="5812"/>
                  </a:cubicBezTo>
                  <a:cubicBezTo>
                    <a:pt x="27426" y="219"/>
                    <a:pt x="22449" y="1"/>
                    <a:pt x="21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2"/>
            <p:cNvSpPr/>
            <p:nvPr/>
          </p:nvSpPr>
          <p:spPr>
            <a:xfrm>
              <a:off x="4524739" y="3414063"/>
              <a:ext cx="2254586" cy="983478"/>
            </a:xfrm>
            <a:custGeom>
              <a:avLst/>
              <a:gdLst/>
              <a:ahLst/>
              <a:cxnLst/>
              <a:rect l="l" t="t" r="r" b="b"/>
              <a:pathLst>
                <a:path w="19949" h="8702" extrusionOk="0">
                  <a:moveTo>
                    <a:pt x="19948" y="1"/>
                  </a:moveTo>
                  <a:lnTo>
                    <a:pt x="19948" y="1"/>
                  </a:lnTo>
                  <a:cubicBezTo>
                    <a:pt x="7127" y="5982"/>
                    <a:pt x="716" y="5982"/>
                    <a:pt x="716" y="5982"/>
                  </a:cubicBezTo>
                  <a:lnTo>
                    <a:pt x="1" y="8701"/>
                  </a:lnTo>
                  <a:cubicBezTo>
                    <a:pt x="4265" y="8501"/>
                    <a:pt x="17487" y="6068"/>
                    <a:pt x="19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2"/>
            <p:cNvSpPr/>
            <p:nvPr/>
          </p:nvSpPr>
          <p:spPr>
            <a:xfrm>
              <a:off x="4185119" y="3226452"/>
              <a:ext cx="753827" cy="1171087"/>
            </a:xfrm>
            <a:custGeom>
              <a:avLst/>
              <a:gdLst/>
              <a:ahLst/>
              <a:cxnLst/>
              <a:rect l="l" t="t" r="r" b="b"/>
              <a:pathLst>
                <a:path w="6670" h="10362" extrusionOk="0">
                  <a:moveTo>
                    <a:pt x="2433" y="1"/>
                  </a:moveTo>
                  <a:cubicBezTo>
                    <a:pt x="716" y="1"/>
                    <a:pt x="1" y="1833"/>
                    <a:pt x="1" y="4866"/>
                  </a:cubicBezTo>
                  <a:cubicBezTo>
                    <a:pt x="1" y="7900"/>
                    <a:pt x="1403" y="10361"/>
                    <a:pt x="3092" y="10361"/>
                  </a:cubicBezTo>
                  <a:cubicBezTo>
                    <a:pt x="4809" y="10361"/>
                    <a:pt x="6669" y="7070"/>
                    <a:pt x="6669" y="4036"/>
                  </a:cubicBezTo>
                  <a:cubicBezTo>
                    <a:pt x="6669" y="1003"/>
                    <a:pt x="4151" y="1"/>
                    <a:pt x="2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2"/>
            <p:cNvSpPr/>
            <p:nvPr/>
          </p:nvSpPr>
          <p:spPr>
            <a:xfrm>
              <a:off x="4324244" y="3446499"/>
              <a:ext cx="475578" cy="727833"/>
            </a:xfrm>
            <a:custGeom>
              <a:avLst/>
              <a:gdLst/>
              <a:ahLst/>
              <a:cxnLst/>
              <a:rect l="l" t="t" r="r" b="b"/>
              <a:pathLst>
                <a:path w="4208" h="6440" extrusionOk="0">
                  <a:moveTo>
                    <a:pt x="1517" y="0"/>
                  </a:moveTo>
                  <a:cubicBezTo>
                    <a:pt x="458" y="0"/>
                    <a:pt x="0" y="1116"/>
                    <a:pt x="0" y="3034"/>
                  </a:cubicBezTo>
                  <a:cubicBezTo>
                    <a:pt x="0" y="4923"/>
                    <a:pt x="888" y="6439"/>
                    <a:pt x="1947" y="6439"/>
                  </a:cubicBezTo>
                  <a:cubicBezTo>
                    <a:pt x="3005" y="6439"/>
                    <a:pt x="4207" y="4407"/>
                    <a:pt x="4207" y="2519"/>
                  </a:cubicBezTo>
                  <a:cubicBezTo>
                    <a:pt x="4207" y="630"/>
                    <a:pt x="2605" y="0"/>
                    <a:pt x="1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2"/>
            <p:cNvSpPr/>
            <p:nvPr/>
          </p:nvSpPr>
          <p:spPr>
            <a:xfrm>
              <a:off x="4511855" y="3478935"/>
              <a:ext cx="291246" cy="600688"/>
            </a:xfrm>
            <a:custGeom>
              <a:avLst/>
              <a:gdLst/>
              <a:ahLst/>
              <a:cxnLst/>
              <a:rect l="l" t="t" r="r" b="b"/>
              <a:pathLst>
                <a:path w="2577" h="5315" extrusionOk="0">
                  <a:moveTo>
                    <a:pt x="967" y="0"/>
                  </a:moveTo>
                  <a:cubicBezTo>
                    <a:pt x="509" y="0"/>
                    <a:pt x="0" y="429"/>
                    <a:pt x="0" y="1860"/>
                  </a:cubicBezTo>
                  <a:cubicBezTo>
                    <a:pt x="0" y="3521"/>
                    <a:pt x="952" y="5314"/>
                    <a:pt x="1454" y="5314"/>
                  </a:cubicBezTo>
                  <a:cubicBezTo>
                    <a:pt x="1523" y="5314"/>
                    <a:pt x="1583" y="5280"/>
                    <a:pt x="1632" y="5208"/>
                  </a:cubicBezTo>
                  <a:cubicBezTo>
                    <a:pt x="2204" y="4321"/>
                    <a:pt x="2519" y="3290"/>
                    <a:pt x="2547" y="2232"/>
                  </a:cubicBezTo>
                  <a:cubicBezTo>
                    <a:pt x="2576" y="1344"/>
                    <a:pt x="2118" y="543"/>
                    <a:pt x="1374" y="114"/>
                  </a:cubicBezTo>
                  <a:cubicBezTo>
                    <a:pt x="1256" y="44"/>
                    <a:pt x="1114" y="0"/>
                    <a:pt x="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2"/>
            <p:cNvSpPr/>
            <p:nvPr/>
          </p:nvSpPr>
          <p:spPr>
            <a:xfrm>
              <a:off x="5029366" y="2951478"/>
              <a:ext cx="1410345" cy="438395"/>
            </a:xfrm>
            <a:custGeom>
              <a:avLst/>
              <a:gdLst/>
              <a:ahLst/>
              <a:cxnLst/>
              <a:rect l="l" t="t" r="r" b="b"/>
              <a:pathLst>
                <a:path w="12479" h="3879" extrusionOk="0">
                  <a:moveTo>
                    <a:pt x="9594" y="1"/>
                  </a:moveTo>
                  <a:cubicBezTo>
                    <a:pt x="6715" y="1"/>
                    <a:pt x="1964" y="698"/>
                    <a:pt x="1489" y="946"/>
                  </a:cubicBezTo>
                  <a:cubicBezTo>
                    <a:pt x="0" y="1719"/>
                    <a:pt x="0" y="2377"/>
                    <a:pt x="744" y="3321"/>
                  </a:cubicBezTo>
                  <a:cubicBezTo>
                    <a:pt x="1072" y="3750"/>
                    <a:pt x="1723" y="3879"/>
                    <a:pt x="2411" y="3879"/>
                  </a:cubicBezTo>
                  <a:cubicBezTo>
                    <a:pt x="3285" y="3879"/>
                    <a:pt x="4221" y="3671"/>
                    <a:pt x="4637" y="3607"/>
                  </a:cubicBezTo>
                  <a:cubicBezTo>
                    <a:pt x="5724" y="3436"/>
                    <a:pt x="12478" y="1318"/>
                    <a:pt x="11734" y="373"/>
                  </a:cubicBezTo>
                  <a:cubicBezTo>
                    <a:pt x="11528" y="104"/>
                    <a:pt x="10699" y="1"/>
                    <a:pt x="9594" y="1"/>
                  </a:cubicBezTo>
                  <a:close/>
                </a:path>
              </a:pathLst>
            </a:custGeom>
            <a:solidFill>
              <a:srgbClr val="FFFFF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2"/>
            <p:cNvSpPr/>
            <p:nvPr/>
          </p:nvSpPr>
          <p:spPr>
            <a:xfrm>
              <a:off x="6032065" y="3663155"/>
              <a:ext cx="1821051" cy="1031963"/>
            </a:xfrm>
            <a:custGeom>
              <a:avLst/>
              <a:gdLst/>
              <a:ahLst/>
              <a:cxnLst/>
              <a:rect l="l" t="t" r="r" b="b"/>
              <a:pathLst>
                <a:path w="16113" h="9131" extrusionOk="0">
                  <a:moveTo>
                    <a:pt x="7098" y="1"/>
                  </a:moveTo>
                  <a:cubicBezTo>
                    <a:pt x="2805" y="1"/>
                    <a:pt x="0" y="1374"/>
                    <a:pt x="0" y="3692"/>
                  </a:cubicBezTo>
                  <a:cubicBezTo>
                    <a:pt x="0" y="6039"/>
                    <a:pt x="2805" y="9130"/>
                    <a:pt x="8014" y="9130"/>
                  </a:cubicBezTo>
                  <a:cubicBezTo>
                    <a:pt x="12307" y="9130"/>
                    <a:pt x="16113" y="6669"/>
                    <a:pt x="16113" y="4322"/>
                  </a:cubicBezTo>
                  <a:cubicBezTo>
                    <a:pt x="16113" y="2004"/>
                    <a:pt x="11391" y="1"/>
                    <a:pt x="70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2"/>
            <p:cNvSpPr/>
            <p:nvPr/>
          </p:nvSpPr>
          <p:spPr>
            <a:xfrm>
              <a:off x="6523695" y="3828162"/>
              <a:ext cx="973646" cy="508353"/>
            </a:xfrm>
            <a:custGeom>
              <a:avLst/>
              <a:gdLst/>
              <a:ahLst/>
              <a:cxnLst/>
              <a:rect l="l" t="t" r="r" b="b"/>
              <a:pathLst>
                <a:path w="8615" h="4498" extrusionOk="0">
                  <a:moveTo>
                    <a:pt x="4179" y="0"/>
                  </a:moveTo>
                  <a:cubicBezTo>
                    <a:pt x="1718" y="0"/>
                    <a:pt x="0" y="258"/>
                    <a:pt x="0" y="1403"/>
                  </a:cubicBezTo>
                  <a:cubicBezTo>
                    <a:pt x="0" y="2489"/>
                    <a:pt x="1628" y="4498"/>
                    <a:pt x="4487" y="4498"/>
                  </a:cubicBezTo>
                  <a:cubicBezTo>
                    <a:pt x="4564" y="4498"/>
                    <a:pt x="4643" y="4496"/>
                    <a:pt x="4723" y="4493"/>
                  </a:cubicBezTo>
                  <a:cubicBezTo>
                    <a:pt x="8271" y="4350"/>
                    <a:pt x="8615" y="2433"/>
                    <a:pt x="8615" y="1288"/>
                  </a:cubicBezTo>
                  <a:cubicBezTo>
                    <a:pt x="8615" y="143"/>
                    <a:pt x="6640" y="0"/>
                    <a:pt x="4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2"/>
            <p:cNvSpPr/>
            <p:nvPr/>
          </p:nvSpPr>
          <p:spPr>
            <a:xfrm>
              <a:off x="6491372" y="3744076"/>
              <a:ext cx="983365" cy="368776"/>
            </a:xfrm>
            <a:custGeom>
              <a:avLst/>
              <a:gdLst/>
              <a:ahLst/>
              <a:cxnLst/>
              <a:rect l="l" t="t" r="r" b="b"/>
              <a:pathLst>
                <a:path w="8701" h="3263" extrusionOk="0">
                  <a:moveTo>
                    <a:pt x="3835" y="0"/>
                  </a:moveTo>
                  <a:cubicBezTo>
                    <a:pt x="1517" y="0"/>
                    <a:pt x="0" y="487"/>
                    <a:pt x="0" y="1317"/>
                  </a:cubicBezTo>
                  <a:cubicBezTo>
                    <a:pt x="0" y="2147"/>
                    <a:pt x="1517" y="3263"/>
                    <a:pt x="4322" y="3263"/>
                  </a:cubicBezTo>
                  <a:cubicBezTo>
                    <a:pt x="6640" y="3263"/>
                    <a:pt x="8701" y="2375"/>
                    <a:pt x="8701" y="1545"/>
                  </a:cubicBezTo>
                  <a:cubicBezTo>
                    <a:pt x="8701" y="716"/>
                    <a:pt x="6153"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2"/>
            <p:cNvSpPr/>
            <p:nvPr/>
          </p:nvSpPr>
          <p:spPr>
            <a:xfrm>
              <a:off x="6523695" y="3896086"/>
              <a:ext cx="915442" cy="216994"/>
            </a:xfrm>
            <a:custGeom>
              <a:avLst/>
              <a:gdLst/>
              <a:ahLst/>
              <a:cxnLst/>
              <a:rect l="l" t="t" r="r" b="b"/>
              <a:pathLst>
                <a:path w="8100" h="1920" extrusionOk="0">
                  <a:moveTo>
                    <a:pt x="3606" y="0"/>
                  </a:moveTo>
                  <a:cubicBezTo>
                    <a:pt x="1260" y="0"/>
                    <a:pt x="0" y="744"/>
                    <a:pt x="544" y="1116"/>
                  </a:cubicBezTo>
                  <a:cubicBezTo>
                    <a:pt x="1288" y="1546"/>
                    <a:pt x="2462" y="1918"/>
                    <a:pt x="4036" y="1918"/>
                  </a:cubicBezTo>
                  <a:cubicBezTo>
                    <a:pt x="4092" y="1919"/>
                    <a:pt x="4148" y="1920"/>
                    <a:pt x="4204" y="1920"/>
                  </a:cubicBezTo>
                  <a:cubicBezTo>
                    <a:pt x="5379" y="1920"/>
                    <a:pt x="6548" y="1635"/>
                    <a:pt x="7613" y="1116"/>
                  </a:cubicBezTo>
                  <a:cubicBezTo>
                    <a:pt x="8100" y="830"/>
                    <a:pt x="5925" y="0"/>
                    <a:pt x="3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2"/>
            <p:cNvSpPr/>
            <p:nvPr/>
          </p:nvSpPr>
          <p:spPr>
            <a:xfrm>
              <a:off x="6892474" y="3653436"/>
              <a:ext cx="194164" cy="359170"/>
            </a:xfrm>
            <a:custGeom>
              <a:avLst/>
              <a:gdLst/>
              <a:ahLst/>
              <a:cxnLst/>
              <a:rect l="l" t="t" r="r" b="b"/>
              <a:pathLst>
                <a:path w="1718" h="3178" extrusionOk="0">
                  <a:moveTo>
                    <a:pt x="887" y="1"/>
                  </a:moveTo>
                  <a:cubicBezTo>
                    <a:pt x="429" y="1"/>
                    <a:pt x="0" y="1832"/>
                    <a:pt x="0" y="2548"/>
                  </a:cubicBezTo>
                  <a:cubicBezTo>
                    <a:pt x="0" y="2891"/>
                    <a:pt x="372" y="3177"/>
                    <a:pt x="859" y="3177"/>
                  </a:cubicBezTo>
                  <a:cubicBezTo>
                    <a:pt x="1345" y="3177"/>
                    <a:pt x="1717" y="2920"/>
                    <a:pt x="1717" y="2576"/>
                  </a:cubicBezTo>
                  <a:cubicBezTo>
                    <a:pt x="1717" y="1546"/>
                    <a:pt x="1374" y="1"/>
                    <a:pt x="887" y="1"/>
                  </a:cubicBezTo>
                  <a:close/>
                </a:path>
              </a:pathLst>
            </a:custGeom>
            <a:solidFill>
              <a:srgbClr val="FFD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2"/>
            <p:cNvSpPr/>
            <p:nvPr/>
          </p:nvSpPr>
          <p:spPr>
            <a:xfrm>
              <a:off x="6944123" y="3847488"/>
              <a:ext cx="81034" cy="142515"/>
            </a:xfrm>
            <a:custGeom>
              <a:avLst/>
              <a:gdLst/>
              <a:ahLst/>
              <a:cxnLst/>
              <a:rect l="l" t="t" r="r" b="b"/>
              <a:pathLst>
                <a:path w="717" h="1261" extrusionOk="0">
                  <a:moveTo>
                    <a:pt x="373" y="1"/>
                  </a:moveTo>
                  <a:cubicBezTo>
                    <a:pt x="173" y="1"/>
                    <a:pt x="1" y="745"/>
                    <a:pt x="1" y="1003"/>
                  </a:cubicBezTo>
                  <a:cubicBezTo>
                    <a:pt x="30" y="1146"/>
                    <a:pt x="173" y="1260"/>
                    <a:pt x="373" y="1260"/>
                  </a:cubicBezTo>
                  <a:cubicBezTo>
                    <a:pt x="573" y="1260"/>
                    <a:pt x="716" y="1146"/>
                    <a:pt x="716" y="1031"/>
                  </a:cubicBezTo>
                  <a:cubicBezTo>
                    <a:pt x="716" y="602"/>
                    <a:pt x="545" y="1"/>
                    <a:pt x="373" y="1"/>
                  </a:cubicBezTo>
                  <a:close/>
                </a:path>
              </a:pathLst>
            </a:custGeom>
            <a:solidFill>
              <a:srgbClr val="F29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2"/>
            <p:cNvSpPr/>
            <p:nvPr/>
          </p:nvSpPr>
          <p:spPr>
            <a:xfrm>
              <a:off x="6471932" y="3019515"/>
              <a:ext cx="1041569" cy="1031963"/>
            </a:xfrm>
            <a:custGeom>
              <a:avLst/>
              <a:gdLst/>
              <a:ahLst/>
              <a:cxnLst/>
              <a:rect l="l" t="t" r="r" b="b"/>
              <a:pathLst>
                <a:path w="9216" h="9131" extrusionOk="0">
                  <a:moveTo>
                    <a:pt x="4179" y="0"/>
                  </a:moveTo>
                  <a:cubicBezTo>
                    <a:pt x="1632" y="0"/>
                    <a:pt x="29" y="2004"/>
                    <a:pt x="29" y="4522"/>
                  </a:cubicBezTo>
                  <a:cubicBezTo>
                    <a:pt x="1" y="7069"/>
                    <a:pt x="2061" y="9130"/>
                    <a:pt x="4580" y="9130"/>
                  </a:cubicBezTo>
                  <a:cubicBezTo>
                    <a:pt x="4597" y="9130"/>
                    <a:pt x="4615" y="9130"/>
                    <a:pt x="4632" y="9130"/>
                  </a:cubicBezTo>
                  <a:cubicBezTo>
                    <a:pt x="7155" y="9130"/>
                    <a:pt x="9187" y="7081"/>
                    <a:pt x="9187" y="4579"/>
                  </a:cubicBezTo>
                  <a:cubicBezTo>
                    <a:pt x="9216" y="2032"/>
                    <a:pt x="6697" y="29"/>
                    <a:pt x="4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2"/>
            <p:cNvSpPr/>
            <p:nvPr/>
          </p:nvSpPr>
          <p:spPr>
            <a:xfrm>
              <a:off x="4705907" y="4371555"/>
              <a:ext cx="1407068" cy="795756"/>
            </a:xfrm>
            <a:custGeom>
              <a:avLst/>
              <a:gdLst/>
              <a:ahLst/>
              <a:cxnLst/>
              <a:rect l="l" t="t" r="r" b="b"/>
              <a:pathLst>
                <a:path w="12450" h="7041" extrusionOk="0">
                  <a:moveTo>
                    <a:pt x="5467" y="0"/>
                  </a:moveTo>
                  <a:cubicBezTo>
                    <a:pt x="2147" y="0"/>
                    <a:pt x="0" y="1059"/>
                    <a:pt x="0" y="2862"/>
                  </a:cubicBezTo>
                  <a:cubicBezTo>
                    <a:pt x="0" y="4637"/>
                    <a:pt x="2147" y="7041"/>
                    <a:pt x="6182" y="7041"/>
                  </a:cubicBezTo>
                  <a:cubicBezTo>
                    <a:pt x="9531" y="7041"/>
                    <a:pt x="12450" y="5123"/>
                    <a:pt x="12450" y="3349"/>
                  </a:cubicBezTo>
                  <a:cubicBezTo>
                    <a:pt x="12450" y="1546"/>
                    <a:pt x="8787" y="0"/>
                    <a:pt x="5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2"/>
            <p:cNvSpPr/>
            <p:nvPr/>
          </p:nvSpPr>
          <p:spPr>
            <a:xfrm>
              <a:off x="5084293" y="4500848"/>
              <a:ext cx="753827" cy="391945"/>
            </a:xfrm>
            <a:custGeom>
              <a:avLst/>
              <a:gdLst/>
              <a:ahLst/>
              <a:cxnLst/>
              <a:rect l="l" t="t" r="r" b="b"/>
              <a:pathLst>
                <a:path w="6670" h="3468" extrusionOk="0">
                  <a:moveTo>
                    <a:pt x="3235" y="1"/>
                  </a:moveTo>
                  <a:cubicBezTo>
                    <a:pt x="1346" y="1"/>
                    <a:pt x="1" y="173"/>
                    <a:pt x="1" y="1060"/>
                  </a:cubicBezTo>
                  <a:cubicBezTo>
                    <a:pt x="1" y="1924"/>
                    <a:pt x="1277" y="3467"/>
                    <a:pt x="3486" y="3467"/>
                  </a:cubicBezTo>
                  <a:cubicBezTo>
                    <a:pt x="3545" y="3467"/>
                    <a:pt x="3604" y="3466"/>
                    <a:pt x="3664" y="3464"/>
                  </a:cubicBezTo>
                  <a:cubicBezTo>
                    <a:pt x="6383" y="3349"/>
                    <a:pt x="6669" y="1833"/>
                    <a:pt x="6669" y="974"/>
                  </a:cubicBezTo>
                  <a:cubicBezTo>
                    <a:pt x="6669" y="87"/>
                    <a:pt x="5152" y="1"/>
                    <a:pt x="3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2"/>
            <p:cNvSpPr/>
            <p:nvPr/>
          </p:nvSpPr>
          <p:spPr>
            <a:xfrm>
              <a:off x="5061689" y="4432924"/>
              <a:ext cx="760269" cy="284804"/>
            </a:xfrm>
            <a:custGeom>
              <a:avLst/>
              <a:gdLst/>
              <a:ahLst/>
              <a:cxnLst/>
              <a:rect l="l" t="t" r="r" b="b"/>
              <a:pathLst>
                <a:path w="6727" h="2520" extrusionOk="0">
                  <a:moveTo>
                    <a:pt x="2948" y="1"/>
                  </a:moveTo>
                  <a:cubicBezTo>
                    <a:pt x="1174" y="1"/>
                    <a:pt x="1" y="373"/>
                    <a:pt x="1" y="1031"/>
                  </a:cubicBezTo>
                  <a:cubicBezTo>
                    <a:pt x="1" y="1661"/>
                    <a:pt x="1145" y="2519"/>
                    <a:pt x="3349" y="2519"/>
                  </a:cubicBezTo>
                  <a:cubicBezTo>
                    <a:pt x="5123" y="2519"/>
                    <a:pt x="6726" y="1833"/>
                    <a:pt x="6726" y="1203"/>
                  </a:cubicBezTo>
                  <a:cubicBezTo>
                    <a:pt x="6726" y="545"/>
                    <a:pt x="4751" y="1"/>
                    <a:pt x="2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2"/>
            <p:cNvSpPr/>
            <p:nvPr/>
          </p:nvSpPr>
          <p:spPr>
            <a:xfrm>
              <a:off x="5084293" y="4552610"/>
              <a:ext cx="708507" cy="165458"/>
            </a:xfrm>
            <a:custGeom>
              <a:avLst/>
              <a:gdLst/>
              <a:ahLst/>
              <a:cxnLst/>
              <a:rect l="l" t="t" r="r" b="b"/>
              <a:pathLst>
                <a:path w="6269" h="1464" extrusionOk="0">
                  <a:moveTo>
                    <a:pt x="2806" y="1"/>
                  </a:moveTo>
                  <a:cubicBezTo>
                    <a:pt x="1003" y="1"/>
                    <a:pt x="1" y="573"/>
                    <a:pt x="459" y="831"/>
                  </a:cubicBezTo>
                  <a:cubicBezTo>
                    <a:pt x="1210" y="1260"/>
                    <a:pt x="2088" y="1463"/>
                    <a:pt x="2973" y="1463"/>
                  </a:cubicBezTo>
                  <a:cubicBezTo>
                    <a:pt x="3031" y="1463"/>
                    <a:pt x="3090" y="1462"/>
                    <a:pt x="3149" y="1460"/>
                  </a:cubicBezTo>
                  <a:cubicBezTo>
                    <a:pt x="3202" y="1462"/>
                    <a:pt x="3255" y="1463"/>
                    <a:pt x="3308" y="1463"/>
                  </a:cubicBezTo>
                  <a:cubicBezTo>
                    <a:pt x="4199" y="1463"/>
                    <a:pt x="5086" y="1238"/>
                    <a:pt x="5896" y="859"/>
                  </a:cubicBezTo>
                  <a:cubicBezTo>
                    <a:pt x="6269" y="630"/>
                    <a:pt x="4609" y="1"/>
                    <a:pt x="2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2"/>
            <p:cNvSpPr/>
            <p:nvPr/>
          </p:nvSpPr>
          <p:spPr>
            <a:xfrm>
              <a:off x="5368986" y="4361835"/>
              <a:ext cx="152122" cy="278249"/>
            </a:xfrm>
            <a:custGeom>
              <a:avLst/>
              <a:gdLst/>
              <a:ahLst/>
              <a:cxnLst/>
              <a:rect l="l" t="t" r="r" b="b"/>
              <a:pathLst>
                <a:path w="1346" h="2462" extrusionOk="0">
                  <a:moveTo>
                    <a:pt x="716" y="0"/>
                  </a:moveTo>
                  <a:cubicBezTo>
                    <a:pt x="344" y="0"/>
                    <a:pt x="0" y="1431"/>
                    <a:pt x="0" y="2004"/>
                  </a:cubicBezTo>
                  <a:cubicBezTo>
                    <a:pt x="0" y="2261"/>
                    <a:pt x="287" y="2462"/>
                    <a:pt x="659" y="2462"/>
                  </a:cubicBezTo>
                  <a:cubicBezTo>
                    <a:pt x="1031" y="2462"/>
                    <a:pt x="1346" y="2261"/>
                    <a:pt x="1346" y="2004"/>
                  </a:cubicBezTo>
                  <a:cubicBezTo>
                    <a:pt x="1346" y="1202"/>
                    <a:pt x="1088" y="0"/>
                    <a:pt x="716" y="0"/>
                  </a:cubicBezTo>
                  <a:close/>
                </a:path>
              </a:pathLst>
            </a:custGeom>
            <a:solidFill>
              <a:srgbClr val="FFD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2"/>
            <p:cNvSpPr/>
            <p:nvPr/>
          </p:nvSpPr>
          <p:spPr>
            <a:xfrm>
              <a:off x="5414307" y="4513845"/>
              <a:ext cx="58317" cy="110079"/>
            </a:xfrm>
            <a:custGeom>
              <a:avLst/>
              <a:gdLst/>
              <a:ahLst/>
              <a:cxnLst/>
              <a:rect l="l" t="t" r="r" b="b"/>
              <a:pathLst>
                <a:path w="516" h="974" extrusionOk="0">
                  <a:moveTo>
                    <a:pt x="286" y="0"/>
                  </a:moveTo>
                  <a:cubicBezTo>
                    <a:pt x="115" y="0"/>
                    <a:pt x="0" y="544"/>
                    <a:pt x="0" y="773"/>
                  </a:cubicBezTo>
                  <a:cubicBezTo>
                    <a:pt x="0" y="888"/>
                    <a:pt x="115" y="973"/>
                    <a:pt x="258" y="973"/>
                  </a:cubicBezTo>
                  <a:cubicBezTo>
                    <a:pt x="401" y="973"/>
                    <a:pt x="515" y="888"/>
                    <a:pt x="515" y="773"/>
                  </a:cubicBezTo>
                  <a:cubicBezTo>
                    <a:pt x="515" y="458"/>
                    <a:pt x="429" y="0"/>
                    <a:pt x="286" y="0"/>
                  </a:cubicBezTo>
                  <a:close/>
                </a:path>
              </a:pathLst>
            </a:custGeom>
            <a:solidFill>
              <a:srgbClr val="F29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2"/>
            <p:cNvSpPr/>
            <p:nvPr/>
          </p:nvSpPr>
          <p:spPr>
            <a:xfrm>
              <a:off x="5045528" y="3873369"/>
              <a:ext cx="805476" cy="799034"/>
            </a:xfrm>
            <a:custGeom>
              <a:avLst/>
              <a:gdLst/>
              <a:ahLst/>
              <a:cxnLst/>
              <a:rect l="l" t="t" r="r" b="b"/>
              <a:pathLst>
                <a:path w="7127" h="7070" extrusionOk="0">
                  <a:moveTo>
                    <a:pt x="3234" y="1"/>
                  </a:moveTo>
                  <a:cubicBezTo>
                    <a:pt x="1260" y="1"/>
                    <a:pt x="29" y="1546"/>
                    <a:pt x="29" y="3492"/>
                  </a:cubicBezTo>
                  <a:cubicBezTo>
                    <a:pt x="0" y="5438"/>
                    <a:pt x="1575" y="7041"/>
                    <a:pt x="3549" y="7070"/>
                  </a:cubicBezTo>
                  <a:cubicBezTo>
                    <a:pt x="5495" y="7070"/>
                    <a:pt x="7098" y="5496"/>
                    <a:pt x="7098" y="3521"/>
                  </a:cubicBezTo>
                  <a:cubicBezTo>
                    <a:pt x="7127" y="1575"/>
                    <a:pt x="5209" y="1"/>
                    <a:pt x="3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62"/>
          <p:cNvGrpSpPr/>
          <p:nvPr/>
        </p:nvGrpSpPr>
        <p:grpSpPr>
          <a:xfrm>
            <a:off x="5555364" y="1187252"/>
            <a:ext cx="2538610" cy="1503641"/>
            <a:chOff x="4322570" y="1685875"/>
            <a:chExt cx="4927426" cy="2918557"/>
          </a:xfrm>
        </p:grpSpPr>
        <p:sp>
          <p:nvSpPr>
            <p:cNvPr id="2463" name="Google Shape;2463;p62"/>
            <p:cNvSpPr/>
            <p:nvPr/>
          </p:nvSpPr>
          <p:spPr>
            <a:xfrm>
              <a:off x="4723750" y="1685875"/>
              <a:ext cx="4526246" cy="2918557"/>
            </a:xfrm>
            <a:custGeom>
              <a:avLst/>
              <a:gdLst/>
              <a:ahLst/>
              <a:cxnLst/>
              <a:rect l="l" t="t" r="r" b="b"/>
              <a:pathLst>
                <a:path w="42850" h="27630" extrusionOk="0">
                  <a:moveTo>
                    <a:pt x="914" y="0"/>
                  </a:moveTo>
                  <a:cubicBezTo>
                    <a:pt x="406" y="0"/>
                    <a:pt x="0" y="406"/>
                    <a:pt x="0" y="899"/>
                  </a:cubicBezTo>
                  <a:lnTo>
                    <a:pt x="0" y="26716"/>
                  </a:lnTo>
                  <a:cubicBezTo>
                    <a:pt x="0" y="27223"/>
                    <a:pt x="406" y="27629"/>
                    <a:pt x="914" y="27629"/>
                  </a:cubicBezTo>
                  <a:lnTo>
                    <a:pt x="41951" y="27629"/>
                  </a:lnTo>
                  <a:cubicBezTo>
                    <a:pt x="42444" y="27629"/>
                    <a:pt x="42849" y="27223"/>
                    <a:pt x="42849" y="26716"/>
                  </a:cubicBezTo>
                  <a:lnTo>
                    <a:pt x="42849" y="899"/>
                  </a:lnTo>
                  <a:cubicBezTo>
                    <a:pt x="42849" y="406"/>
                    <a:pt x="42444" y="0"/>
                    <a:pt x="41951"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2"/>
            <p:cNvSpPr/>
            <p:nvPr/>
          </p:nvSpPr>
          <p:spPr>
            <a:xfrm>
              <a:off x="4953391" y="1966113"/>
              <a:ext cx="4086825" cy="194570"/>
            </a:xfrm>
            <a:custGeom>
              <a:avLst/>
              <a:gdLst/>
              <a:ahLst/>
              <a:cxnLst/>
              <a:rect l="l" t="t" r="r" b="b"/>
              <a:pathLst>
                <a:path w="38690" h="1842" extrusionOk="0">
                  <a:moveTo>
                    <a:pt x="363" y="0"/>
                  </a:moveTo>
                  <a:cubicBezTo>
                    <a:pt x="160" y="0"/>
                    <a:pt x="1" y="174"/>
                    <a:pt x="1" y="362"/>
                  </a:cubicBezTo>
                  <a:lnTo>
                    <a:pt x="1" y="1479"/>
                  </a:lnTo>
                  <a:cubicBezTo>
                    <a:pt x="1" y="1667"/>
                    <a:pt x="160" y="1841"/>
                    <a:pt x="363" y="1841"/>
                  </a:cubicBezTo>
                  <a:lnTo>
                    <a:pt x="38327" y="1841"/>
                  </a:lnTo>
                  <a:cubicBezTo>
                    <a:pt x="38530" y="1841"/>
                    <a:pt x="38690" y="1667"/>
                    <a:pt x="38690" y="1479"/>
                  </a:cubicBezTo>
                  <a:lnTo>
                    <a:pt x="38690" y="362"/>
                  </a:lnTo>
                  <a:cubicBezTo>
                    <a:pt x="38690" y="174"/>
                    <a:pt x="38530" y="0"/>
                    <a:pt x="3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2"/>
            <p:cNvSpPr/>
            <p:nvPr/>
          </p:nvSpPr>
          <p:spPr>
            <a:xfrm>
              <a:off x="5063669" y="2034984"/>
              <a:ext cx="1574098" cy="56723"/>
            </a:xfrm>
            <a:custGeom>
              <a:avLst/>
              <a:gdLst/>
              <a:ahLst/>
              <a:cxnLst/>
              <a:rect l="l" t="t" r="r" b="b"/>
              <a:pathLst>
                <a:path w="14902" h="537" extrusionOk="0">
                  <a:moveTo>
                    <a:pt x="363" y="0"/>
                  </a:moveTo>
                  <a:cubicBezTo>
                    <a:pt x="0" y="0"/>
                    <a:pt x="0" y="537"/>
                    <a:pt x="363" y="537"/>
                  </a:cubicBezTo>
                  <a:lnTo>
                    <a:pt x="14539" y="537"/>
                  </a:lnTo>
                  <a:cubicBezTo>
                    <a:pt x="14902" y="537"/>
                    <a:pt x="14902" y="0"/>
                    <a:pt x="14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2"/>
            <p:cNvSpPr/>
            <p:nvPr/>
          </p:nvSpPr>
          <p:spPr>
            <a:xfrm>
              <a:off x="6778583" y="2034984"/>
              <a:ext cx="689130" cy="56723"/>
            </a:xfrm>
            <a:custGeom>
              <a:avLst/>
              <a:gdLst/>
              <a:ahLst/>
              <a:cxnLst/>
              <a:rect l="l" t="t" r="r" b="b"/>
              <a:pathLst>
                <a:path w="6524" h="537" extrusionOk="0">
                  <a:moveTo>
                    <a:pt x="363" y="0"/>
                  </a:moveTo>
                  <a:cubicBezTo>
                    <a:pt x="0" y="0"/>
                    <a:pt x="0" y="537"/>
                    <a:pt x="363" y="537"/>
                  </a:cubicBezTo>
                  <a:lnTo>
                    <a:pt x="6161" y="537"/>
                  </a:lnTo>
                  <a:cubicBezTo>
                    <a:pt x="6523" y="537"/>
                    <a:pt x="6523" y="0"/>
                    <a:pt x="6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2"/>
            <p:cNvSpPr/>
            <p:nvPr/>
          </p:nvSpPr>
          <p:spPr>
            <a:xfrm>
              <a:off x="4953391" y="1791506"/>
              <a:ext cx="70561" cy="70561"/>
            </a:xfrm>
            <a:custGeom>
              <a:avLst/>
              <a:gdLst/>
              <a:ahLst/>
              <a:cxnLst/>
              <a:rect l="l" t="t" r="r" b="b"/>
              <a:pathLst>
                <a:path w="668" h="668" extrusionOk="0">
                  <a:moveTo>
                    <a:pt x="334" y="1"/>
                  </a:moveTo>
                  <a:cubicBezTo>
                    <a:pt x="146" y="1"/>
                    <a:pt x="1" y="146"/>
                    <a:pt x="1" y="334"/>
                  </a:cubicBezTo>
                  <a:cubicBezTo>
                    <a:pt x="1" y="522"/>
                    <a:pt x="146" y="667"/>
                    <a:pt x="334" y="667"/>
                  </a:cubicBezTo>
                  <a:cubicBezTo>
                    <a:pt x="522" y="667"/>
                    <a:pt x="667" y="522"/>
                    <a:pt x="667" y="334"/>
                  </a:cubicBezTo>
                  <a:cubicBezTo>
                    <a:pt x="667" y="146"/>
                    <a:pt x="522"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2"/>
            <p:cNvSpPr/>
            <p:nvPr/>
          </p:nvSpPr>
          <p:spPr>
            <a:xfrm>
              <a:off x="5094302" y="1791506"/>
              <a:ext cx="72040" cy="70561"/>
            </a:xfrm>
            <a:custGeom>
              <a:avLst/>
              <a:gdLst/>
              <a:ahLst/>
              <a:cxnLst/>
              <a:rect l="l" t="t" r="r" b="b"/>
              <a:pathLst>
                <a:path w="682" h="668" extrusionOk="0">
                  <a:moveTo>
                    <a:pt x="334" y="1"/>
                  </a:moveTo>
                  <a:cubicBezTo>
                    <a:pt x="160" y="1"/>
                    <a:pt x="0" y="146"/>
                    <a:pt x="0" y="334"/>
                  </a:cubicBezTo>
                  <a:cubicBezTo>
                    <a:pt x="0" y="522"/>
                    <a:pt x="160" y="667"/>
                    <a:pt x="334" y="667"/>
                  </a:cubicBezTo>
                  <a:cubicBezTo>
                    <a:pt x="522" y="667"/>
                    <a:pt x="682" y="522"/>
                    <a:pt x="682" y="334"/>
                  </a:cubicBezTo>
                  <a:cubicBezTo>
                    <a:pt x="682" y="146"/>
                    <a:pt x="522"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2"/>
            <p:cNvSpPr/>
            <p:nvPr/>
          </p:nvSpPr>
          <p:spPr>
            <a:xfrm>
              <a:off x="5235108" y="1791506"/>
              <a:ext cx="70561" cy="70561"/>
            </a:xfrm>
            <a:custGeom>
              <a:avLst/>
              <a:gdLst/>
              <a:ahLst/>
              <a:cxnLst/>
              <a:rect l="l" t="t" r="r" b="b"/>
              <a:pathLst>
                <a:path w="668" h="668" extrusionOk="0">
                  <a:moveTo>
                    <a:pt x="334" y="1"/>
                  </a:moveTo>
                  <a:cubicBezTo>
                    <a:pt x="160" y="1"/>
                    <a:pt x="1" y="146"/>
                    <a:pt x="1" y="334"/>
                  </a:cubicBezTo>
                  <a:cubicBezTo>
                    <a:pt x="1" y="522"/>
                    <a:pt x="160" y="667"/>
                    <a:pt x="334" y="667"/>
                  </a:cubicBezTo>
                  <a:cubicBezTo>
                    <a:pt x="523" y="667"/>
                    <a:pt x="668" y="522"/>
                    <a:pt x="668" y="334"/>
                  </a:cubicBezTo>
                  <a:cubicBezTo>
                    <a:pt x="668" y="146"/>
                    <a:pt x="523"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62"/>
          <p:cNvGrpSpPr/>
          <p:nvPr/>
        </p:nvGrpSpPr>
        <p:grpSpPr>
          <a:xfrm>
            <a:off x="6847645" y="1566392"/>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5624618" y="2084948"/>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5708883" y="2210370"/>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5905413" y="2324241"/>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2890508" y="1867050"/>
            <a:ext cx="670295" cy="2280201"/>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1818374" y="1815025"/>
            <a:ext cx="826976" cy="2302375"/>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784400" y="1803704"/>
            <a:ext cx="928875" cy="2330921"/>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63"/>
          <p:cNvSpPr txBox="1">
            <a:spLocks noGrp="1"/>
          </p:cNvSpPr>
          <p:nvPr>
            <p:ph type="subTitle" idx="1"/>
          </p:nvPr>
        </p:nvSpPr>
        <p:spPr>
          <a:xfrm>
            <a:off x="714300" y="1443625"/>
            <a:ext cx="7715400" cy="31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VECTORS</a:t>
            </a:r>
            <a:endParaRPr>
              <a:solidFill>
                <a:schemeClr val="dk1"/>
              </a:solidFill>
              <a:latin typeface="Alata"/>
              <a:ea typeface="Alata"/>
              <a:cs typeface="Alata"/>
              <a:sym typeface="Alata"/>
            </a:endParaRPr>
          </a:p>
          <a:p>
            <a:pPr marL="0" lvl="0" indent="0" algn="l" rtl="0">
              <a:spcBef>
                <a:spcPts val="0"/>
              </a:spcBef>
              <a:spcAft>
                <a:spcPts val="0"/>
              </a:spcAft>
              <a:buNone/>
            </a:pPr>
            <a:endParaRPr>
              <a:solidFill>
                <a:schemeClr val="dk1"/>
              </a:solidFill>
              <a:latin typeface="Alata"/>
              <a:ea typeface="Alata"/>
              <a:cs typeface="Alata"/>
              <a:sym typeface="Alata"/>
            </a:endParaRPr>
          </a:p>
          <a:p>
            <a:pPr marL="457200" lvl="0" indent="-292100" algn="l" rtl="0">
              <a:spcBef>
                <a:spcPts val="0"/>
              </a:spcBef>
              <a:spcAft>
                <a:spcPts val="0"/>
              </a:spcAft>
              <a:buSzPts val="1000"/>
              <a:buChar char="●"/>
            </a:pPr>
            <a:r>
              <a:rPr lang="en" sz="1000">
                <a:uFill>
                  <a:noFill/>
                </a:uFill>
                <a:hlinkClick r:id="rId3"/>
              </a:rPr>
              <a:t>Organic motiongraphics landing page template</a:t>
            </a:r>
            <a:endParaRPr sz="1000"/>
          </a:p>
          <a:p>
            <a:pPr marL="457200" lvl="0" indent="-292100" algn="l" rtl="0">
              <a:spcBef>
                <a:spcPts val="0"/>
              </a:spcBef>
              <a:spcAft>
                <a:spcPts val="0"/>
              </a:spcAft>
              <a:buSzPts val="1000"/>
              <a:buChar char="●"/>
            </a:pPr>
            <a:r>
              <a:rPr lang="en" sz="1000">
                <a:uFill>
                  <a:noFill/>
                </a:uFill>
                <a:hlinkClick r:id="rId4"/>
              </a:rPr>
              <a:t>Hand drawn national nurses day illustration</a:t>
            </a:r>
            <a:endParaRPr sz="1000"/>
          </a:p>
          <a:p>
            <a:pPr marL="457200" lvl="0" indent="-292100" algn="l" rtl="0">
              <a:spcBef>
                <a:spcPts val="0"/>
              </a:spcBef>
              <a:spcAft>
                <a:spcPts val="0"/>
              </a:spcAft>
              <a:buSzPts val="1000"/>
              <a:buChar char="●"/>
            </a:pPr>
            <a:r>
              <a:rPr lang="en" sz="1000">
                <a:uFill>
                  <a:noFill/>
                </a:uFill>
                <a:hlinkClick r:id="rId5"/>
              </a:rPr>
              <a:t>Nature cosmetics landing page template</a:t>
            </a:r>
            <a:endParaRPr sz="1000"/>
          </a:p>
          <a:p>
            <a:pPr marL="457200" lvl="0" indent="-292100" algn="l" rtl="0">
              <a:spcBef>
                <a:spcPts val="0"/>
              </a:spcBef>
              <a:spcAft>
                <a:spcPts val="0"/>
              </a:spcAft>
              <a:buSzPts val="1000"/>
              <a:buChar char="●"/>
            </a:pPr>
            <a:r>
              <a:rPr lang="en" sz="1000">
                <a:uFill>
                  <a:noFill/>
                </a:uFill>
                <a:hlinkClick r:id="rId6"/>
              </a:rPr>
              <a:t>Illustrated medical stickers set</a:t>
            </a:r>
            <a:endParaRPr sz="1000"/>
          </a:p>
          <a:p>
            <a:pPr marL="457200" lvl="0" indent="-292100" algn="l" rtl="0">
              <a:spcBef>
                <a:spcPts val="0"/>
              </a:spcBef>
              <a:spcAft>
                <a:spcPts val="0"/>
              </a:spcAft>
              <a:buSzPts val="1000"/>
              <a:buChar char="●"/>
            </a:pPr>
            <a:r>
              <a:rPr lang="en" sz="1000">
                <a:uFill>
                  <a:noFill/>
                </a:uFill>
                <a:hlinkClick r:id="rId7"/>
              </a:rPr>
              <a:t>Medical feast illustration with  thermometer and stethoscope</a:t>
            </a:r>
            <a:endParaRPr sz="1000"/>
          </a:p>
          <a:p>
            <a:pPr marL="457200" lvl="0" indent="-292100" algn="l" rtl="0">
              <a:spcBef>
                <a:spcPts val="0"/>
              </a:spcBef>
              <a:spcAft>
                <a:spcPts val="0"/>
              </a:spcAft>
              <a:buSzPts val="1000"/>
              <a:buChar char="●"/>
            </a:pPr>
            <a:r>
              <a:rPr lang="en" sz="1000">
                <a:uFill>
                  <a:noFill/>
                </a:uFill>
                <a:hlinkClick r:id="rId8"/>
              </a:rPr>
              <a:t>Health clinic poster template</a:t>
            </a:r>
            <a:endParaRPr sz="1000"/>
          </a:p>
          <a:p>
            <a:pPr marL="457200" lvl="0" indent="-292100" algn="l" rtl="0">
              <a:spcBef>
                <a:spcPts val="0"/>
              </a:spcBef>
              <a:spcAft>
                <a:spcPts val="0"/>
              </a:spcAft>
              <a:buSzPts val="1000"/>
              <a:buChar char="●"/>
            </a:pPr>
            <a:r>
              <a:rPr lang="en" sz="1000">
                <a:uFill>
                  <a:noFill/>
                </a:uFill>
                <a:hlinkClick r:id="rId9"/>
              </a:rPr>
              <a:t>Young doctors health professional team</a:t>
            </a:r>
            <a:endParaRPr sz="1000"/>
          </a:p>
          <a:p>
            <a:pPr marL="457200" lvl="0" indent="-292100" algn="l" rtl="0">
              <a:spcBef>
                <a:spcPts val="0"/>
              </a:spcBef>
              <a:spcAft>
                <a:spcPts val="0"/>
              </a:spcAft>
              <a:buSzPts val="1000"/>
              <a:buChar char="●"/>
            </a:pPr>
            <a:r>
              <a:rPr lang="en" sz="1000">
                <a:uFill>
                  <a:noFill/>
                </a:uFill>
                <a:hlinkClick r:id="rId10"/>
              </a:rPr>
              <a:t>Self care health concept</a:t>
            </a:r>
            <a:endParaRPr sz="1000"/>
          </a:p>
          <a:p>
            <a:pPr marL="457200" lvl="0" indent="-292100" algn="l" rtl="0">
              <a:spcBef>
                <a:spcPts val="0"/>
              </a:spcBef>
              <a:spcAft>
                <a:spcPts val="0"/>
              </a:spcAft>
              <a:buSzPts val="1000"/>
              <a:buChar char="●"/>
            </a:pPr>
            <a:r>
              <a:rPr lang="en" sz="1000">
                <a:uFill>
                  <a:noFill/>
                </a:uFill>
                <a:hlinkClick r:id="rId11"/>
              </a:rPr>
              <a:t>World health day flat design</a:t>
            </a:r>
            <a:endParaRPr sz="1000"/>
          </a:p>
          <a:p>
            <a:pPr marL="0" lvl="0" indent="0" algn="l" rtl="0">
              <a:spcBef>
                <a:spcPts val="0"/>
              </a:spcBef>
              <a:spcAft>
                <a:spcPts val="0"/>
              </a:spcAft>
              <a:buNone/>
            </a:pPr>
            <a:endParaRPr>
              <a:solidFill>
                <a:schemeClr val="dk1"/>
              </a:solidFill>
              <a:latin typeface="Alata"/>
              <a:ea typeface="Alata"/>
              <a:cs typeface="Alata"/>
              <a:sym typeface="Alata"/>
            </a:endParaRPr>
          </a:p>
          <a:p>
            <a:pPr marL="0" lvl="0" indent="0" algn="l" rtl="0">
              <a:spcBef>
                <a:spcPts val="0"/>
              </a:spcBef>
              <a:spcAft>
                <a:spcPts val="0"/>
              </a:spcAft>
              <a:buNone/>
            </a:pPr>
            <a:r>
              <a:rPr lang="en">
                <a:solidFill>
                  <a:schemeClr val="dk1"/>
                </a:solidFill>
                <a:latin typeface="Alata"/>
                <a:ea typeface="Alata"/>
                <a:cs typeface="Alata"/>
                <a:sym typeface="Alata"/>
              </a:rPr>
              <a:t>PHOTOS</a:t>
            </a:r>
            <a:endParaRPr>
              <a:solidFill>
                <a:schemeClr val="dk1"/>
              </a:solidFill>
              <a:latin typeface="Alata"/>
              <a:ea typeface="Alata"/>
              <a:cs typeface="Alata"/>
              <a:sym typeface="Alata"/>
            </a:endParaRPr>
          </a:p>
          <a:p>
            <a:pPr marL="0" lvl="0" indent="0" algn="l" rtl="0">
              <a:spcBef>
                <a:spcPts val="0"/>
              </a:spcBef>
              <a:spcAft>
                <a:spcPts val="0"/>
              </a:spcAft>
              <a:buNone/>
            </a:pPr>
            <a:endParaRPr sz="1000">
              <a:uFill>
                <a:noFill/>
              </a:uFill>
              <a:hlinkClick r:id="rId12"/>
            </a:endParaRPr>
          </a:p>
          <a:p>
            <a:pPr marL="457200" lvl="0" indent="-292100" algn="l" rtl="0">
              <a:spcBef>
                <a:spcPts val="0"/>
              </a:spcBef>
              <a:spcAft>
                <a:spcPts val="0"/>
              </a:spcAft>
              <a:buSzPts val="1000"/>
              <a:buChar char="●"/>
            </a:pPr>
            <a:r>
              <a:rPr lang="en" sz="1000">
                <a:uFill>
                  <a:noFill/>
                </a:uFill>
                <a:hlinkClick r:id="rId13"/>
              </a:rPr>
              <a:t>Close-up patient talking to doctor online</a:t>
            </a:r>
            <a:endParaRPr sz="1000"/>
          </a:p>
          <a:p>
            <a:pPr marL="457200" lvl="0" indent="-292100" algn="l" rtl="0">
              <a:spcBef>
                <a:spcPts val="0"/>
              </a:spcBef>
              <a:spcAft>
                <a:spcPts val="0"/>
              </a:spcAft>
              <a:buSzPts val="1000"/>
              <a:buChar char="●"/>
            </a:pPr>
            <a:r>
              <a:rPr lang="en" sz="1000">
                <a:uFill>
                  <a:noFill/>
                </a:uFill>
                <a:hlinkClick r:id="rId14"/>
              </a:rPr>
              <a:t>Medium shot health worker helping patient</a:t>
            </a:r>
            <a:endParaRPr sz="1000"/>
          </a:p>
          <a:p>
            <a:pPr marL="457200" lvl="0" indent="-292100" algn="l" rtl="0">
              <a:spcBef>
                <a:spcPts val="0"/>
              </a:spcBef>
              <a:spcAft>
                <a:spcPts val="0"/>
              </a:spcAft>
              <a:buSzPts val="1000"/>
              <a:buChar char="●"/>
            </a:pPr>
            <a:r>
              <a:rPr lang="en" sz="1000">
                <a:uFill>
                  <a:noFill/>
                </a:uFill>
                <a:hlinkClick r:id="rId15"/>
              </a:rPr>
              <a:t>Cheerful medics team in lab</a:t>
            </a:r>
            <a:endParaRPr sz="1000"/>
          </a:p>
          <a:p>
            <a:pPr marL="457200" lvl="0" indent="-292100" algn="l" rtl="0">
              <a:spcBef>
                <a:spcPts val="0"/>
              </a:spcBef>
              <a:spcAft>
                <a:spcPts val="0"/>
              </a:spcAft>
              <a:buSzPts val="1000"/>
              <a:buChar char="●"/>
            </a:pPr>
            <a:r>
              <a:rPr lang="en" sz="1000">
                <a:uFill>
                  <a:noFill/>
                </a:uFill>
                <a:hlinkClick r:id="rId16"/>
              </a:rPr>
              <a:t>Female doctor taking notes on a clipboard</a:t>
            </a:r>
            <a:endParaRPr sz="1000"/>
          </a:p>
        </p:txBody>
      </p:sp>
      <p:sp>
        <p:nvSpPr>
          <p:cNvPr id="2710" name="Google Shape;2710;p6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11" name="Google Shape;2711;p63"/>
          <p:cNvSpPr txBox="1"/>
          <p:nvPr/>
        </p:nvSpPr>
        <p:spPr>
          <a:xfrm>
            <a:off x="714300" y="1137700"/>
            <a:ext cx="64656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n" sz="1000">
                <a:solidFill>
                  <a:srgbClr val="595959"/>
                </a:solidFill>
                <a:latin typeface="Montserrat"/>
                <a:ea typeface="Montserrat"/>
                <a:cs typeface="Montserrat"/>
                <a:sym typeface="Montserrat"/>
              </a:rPr>
              <a:t>Did you like the resources on this template? Get them for free at our other websites:</a:t>
            </a:r>
            <a:endParaRPr sz="10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5"/>
        <p:cNvGrpSpPr/>
        <p:nvPr/>
      </p:nvGrpSpPr>
      <p:grpSpPr>
        <a:xfrm>
          <a:off x="0" y="0"/>
          <a:ext cx="0" cy="0"/>
          <a:chOff x="0" y="0"/>
          <a:chExt cx="0" cy="0"/>
        </a:xfrm>
      </p:grpSpPr>
      <p:sp>
        <p:nvSpPr>
          <p:cNvPr id="2716" name="Google Shape;2716;p64"/>
          <p:cNvSpPr txBox="1">
            <a:spLocks noGrp="1"/>
          </p:cNvSpPr>
          <p:nvPr>
            <p:ph type="title" idx="4294967295"/>
          </p:nvPr>
        </p:nvSpPr>
        <p:spPr>
          <a:xfrm>
            <a:off x="1048350" y="75621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717" name="Google Shape;2717;p64"/>
          <p:cNvSpPr txBox="1">
            <a:spLocks noGrp="1"/>
          </p:cNvSpPr>
          <p:nvPr>
            <p:ph type="body" idx="4294967295"/>
          </p:nvPr>
        </p:nvSpPr>
        <p:spPr>
          <a:xfrm>
            <a:off x="1048350" y="1211513"/>
            <a:ext cx="7047300" cy="273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718" name="Google Shape;2718;p64"/>
          <p:cNvSpPr txBox="1">
            <a:spLocks noGrp="1"/>
          </p:cNvSpPr>
          <p:nvPr>
            <p:ph type="body" idx="4294967295"/>
          </p:nvPr>
        </p:nvSpPr>
        <p:spPr>
          <a:xfrm>
            <a:off x="1048350" y="3947187"/>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2"/>
        <p:cNvGrpSpPr/>
        <p:nvPr/>
      </p:nvGrpSpPr>
      <p:grpSpPr>
        <a:xfrm>
          <a:off x="0" y="0"/>
          <a:ext cx="0" cy="0"/>
          <a:chOff x="0" y="0"/>
          <a:chExt cx="0" cy="0"/>
        </a:xfrm>
      </p:grpSpPr>
      <p:sp>
        <p:nvSpPr>
          <p:cNvPr id="2723" name="Google Shape;2723;p65"/>
          <p:cNvSpPr txBox="1">
            <a:spLocks noGrp="1"/>
          </p:cNvSpPr>
          <p:nvPr>
            <p:ph type="title" idx="4294967295"/>
          </p:nvPr>
        </p:nvSpPr>
        <p:spPr>
          <a:xfrm>
            <a:off x="1048350" y="5917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724" name="Google Shape;2724;p65"/>
          <p:cNvSpPr txBox="1">
            <a:spLocks noGrp="1"/>
          </p:cNvSpPr>
          <p:nvPr>
            <p:ph type="body" idx="4294967295"/>
          </p:nvPr>
        </p:nvSpPr>
        <p:spPr>
          <a:xfrm>
            <a:off x="1048350" y="10952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725" name="Google Shape;2725;p65"/>
          <p:cNvSpPr txBox="1">
            <a:spLocks noGrp="1"/>
          </p:cNvSpPr>
          <p:nvPr>
            <p:ph type="body" idx="4294967295"/>
          </p:nvPr>
        </p:nvSpPr>
        <p:spPr>
          <a:xfrm>
            <a:off x="1048350" y="15564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Alata</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https://fonts.google.com/specimen/Alata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726" name="Google Shape;2726;p65"/>
          <p:cNvGrpSpPr/>
          <p:nvPr/>
        </p:nvGrpSpPr>
        <p:grpSpPr>
          <a:xfrm>
            <a:off x="2277425" y="2946200"/>
            <a:ext cx="4589147" cy="1605513"/>
            <a:chOff x="2277425" y="3116100"/>
            <a:chExt cx="4589147" cy="1605513"/>
          </a:xfrm>
        </p:grpSpPr>
        <p:sp>
          <p:nvSpPr>
            <p:cNvPr id="2727" name="Google Shape;2727;p65"/>
            <p:cNvSpPr/>
            <p:nvPr/>
          </p:nvSpPr>
          <p:spPr>
            <a:xfrm>
              <a:off x="3244481" y="3116100"/>
              <a:ext cx="720900" cy="6870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4211532" y="3116100"/>
              <a:ext cx="720900" cy="6870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5178583" y="3116100"/>
              <a:ext cx="720900" cy="687000"/>
            </a:xfrm>
            <a:prstGeom prst="roundRect">
              <a:avLst>
                <a:gd name="adj" fmla="val 16667"/>
              </a:avLst>
            </a:prstGeom>
            <a:solidFill>
              <a:srgbClr val="4869B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2277425" y="3116100"/>
              <a:ext cx="720900" cy="687000"/>
            </a:xfrm>
            <a:prstGeom prst="roundRect">
              <a:avLst>
                <a:gd name="adj" fmla="val 16667"/>
              </a:avLst>
            </a:prstGeom>
            <a:solidFill>
              <a:srgbClr val="2F4A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txBox="1"/>
            <p:nvPr/>
          </p:nvSpPr>
          <p:spPr>
            <a:xfrm>
              <a:off x="3244481" y="3259133"/>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732" name="Google Shape;2732;p65"/>
            <p:cNvSpPr txBox="1"/>
            <p:nvPr/>
          </p:nvSpPr>
          <p:spPr>
            <a:xfrm>
              <a:off x="4211537" y="3259133"/>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#666666</a:t>
              </a:r>
              <a:endParaRPr sz="1000">
                <a:solidFill>
                  <a:srgbClr val="FFFFFF"/>
                </a:solidFill>
              </a:endParaRPr>
            </a:p>
          </p:txBody>
        </p:sp>
        <p:sp>
          <p:nvSpPr>
            <p:cNvPr id="2733" name="Google Shape;2733;p65"/>
            <p:cNvSpPr txBox="1"/>
            <p:nvPr/>
          </p:nvSpPr>
          <p:spPr>
            <a:xfrm>
              <a:off x="5178593" y="3259133"/>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#4869b1</a:t>
              </a:r>
              <a:endParaRPr sz="1000">
                <a:solidFill>
                  <a:srgbClr val="FFFFFF"/>
                </a:solidFill>
              </a:endParaRPr>
            </a:p>
          </p:txBody>
        </p:sp>
        <p:sp>
          <p:nvSpPr>
            <p:cNvPr id="2734" name="Google Shape;2734;p65"/>
            <p:cNvSpPr txBox="1"/>
            <p:nvPr/>
          </p:nvSpPr>
          <p:spPr>
            <a:xfrm>
              <a:off x="2277425" y="3259133"/>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#2f4a8a</a:t>
              </a:r>
              <a:endParaRPr sz="1000">
                <a:solidFill>
                  <a:srgbClr val="FFFFFF"/>
                </a:solidFill>
              </a:endParaRPr>
            </a:p>
          </p:txBody>
        </p:sp>
        <p:sp>
          <p:nvSpPr>
            <p:cNvPr id="2735" name="Google Shape;2735;p65"/>
            <p:cNvSpPr/>
            <p:nvPr/>
          </p:nvSpPr>
          <p:spPr>
            <a:xfrm>
              <a:off x="6145639" y="3116100"/>
              <a:ext cx="720900" cy="687000"/>
            </a:xfrm>
            <a:prstGeom prst="roundRect">
              <a:avLst>
                <a:gd name="adj" fmla="val 16667"/>
              </a:avLst>
            </a:prstGeom>
            <a:solidFill>
              <a:srgbClr val="7EAC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txBox="1"/>
            <p:nvPr/>
          </p:nvSpPr>
          <p:spPr>
            <a:xfrm>
              <a:off x="6145649" y="3259133"/>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#7eacec</a:t>
              </a:r>
              <a:endParaRPr sz="1000">
                <a:solidFill>
                  <a:srgbClr val="FFFFFF"/>
                </a:solidFill>
              </a:endParaRPr>
            </a:p>
          </p:txBody>
        </p:sp>
        <p:sp>
          <p:nvSpPr>
            <p:cNvPr id="2737" name="Google Shape;2737;p65"/>
            <p:cNvSpPr/>
            <p:nvPr/>
          </p:nvSpPr>
          <p:spPr>
            <a:xfrm>
              <a:off x="4211550" y="4034613"/>
              <a:ext cx="720900" cy="687000"/>
            </a:xfrm>
            <a:prstGeom prst="roundRect">
              <a:avLst>
                <a:gd name="adj" fmla="val 16667"/>
              </a:avLst>
            </a:prstGeom>
            <a:solidFill>
              <a:srgbClr val="C3D9F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txBox="1"/>
            <p:nvPr/>
          </p:nvSpPr>
          <p:spPr>
            <a:xfrm>
              <a:off x="4211560" y="4177647"/>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#c3d9fb</a:t>
              </a:r>
              <a:endParaRPr sz="1000">
                <a:solidFill>
                  <a:schemeClr val="dk1"/>
                </a:solidFill>
              </a:endParaRPr>
            </a:p>
          </p:txBody>
        </p:sp>
        <p:sp>
          <p:nvSpPr>
            <p:cNvPr id="2739" name="Google Shape;2739;p65"/>
            <p:cNvSpPr/>
            <p:nvPr/>
          </p:nvSpPr>
          <p:spPr>
            <a:xfrm>
              <a:off x="5178606" y="4034613"/>
              <a:ext cx="720900" cy="687000"/>
            </a:xfrm>
            <a:prstGeom prst="roundRect">
              <a:avLst>
                <a:gd name="adj" fmla="val 16667"/>
              </a:avLst>
            </a:prstGeom>
            <a:solidFill>
              <a:srgbClr val="90D1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txBox="1"/>
            <p:nvPr/>
          </p:nvSpPr>
          <p:spPr>
            <a:xfrm>
              <a:off x="5178616" y="4177647"/>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#90d1cb</a:t>
              </a:r>
              <a:endParaRPr sz="1000">
                <a:solidFill>
                  <a:schemeClr val="dk1"/>
                </a:solidFill>
              </a:endParaRPr>
            </a:p>
          </p:txBody>
        </p:sp>
        <p:sp>
          <p:nvSpPr>
            <p:cNvPr id="2741" name="Google Shape;2741;p65"/>
            <p:cNvSpPr/>
            <p:nvPr/>
          </p:nvSpPr>
          <p:spPr>
            <a:xfrm>
              <a:off x="6145662" y="4034613"/>
              <a:ext cx="720900" cy="687000"/>
            </a:xfrm>
            <a:prstGeom prst="roundRect">
              <a:avLst>
                <a:gd name="adj" fmla="val 16667"/>
              </a:avLst>
            </a:prstGeom>
            <a:solidFill>
              <a:srgbClr val="AFDC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txBox="1"/>
            <p:nvPr/>
          </p:nvSpPr>
          <p:spPr>
            <a:xfrm>
              <a:off x="6145672" y="4177647"/>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#afdcdd</a:t>
              </a:r>
              <a:endParaRPr sz="1000">
                <a:solidFill>
                  <a:schemeClr val="dk1"/>
                </a:solidFill>
              </a:endParaRPr>
            </a:p>
          </p:txBody>
        </p:sp>
        <p:sp>
          <p:nvSpPr>
            <p:cNvPr id="2743" name="Google Shape;2743;p65"/>
            <p:cNvSpPr/>
            <p:nvPr/>
          </p:nvSpPr>
          <p:spPr>
            <a:xfrm>
              <a:off x="3244481" y="4034613"/>
              <a:ext cx="720900" cy="687000"/>
            </a:xfrm>
            <a:prstGeom prst="roundRect">
              <a:avLst>
                <a:gd name="adj" fmla="val 16667"/>
              </a:avLst>
            </a:prstGeom>
            <a:solidFill>
              <a:srgbClr val="FFB1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2277425" y="4034613"/>
              <a:ext cx="720900" cy="687000"/>
            </a:xfrm>
            <a:prstGeom prst="roundRect">
              <a:avLst>
                <a:gd name="adj" fmla="val 16667"/>
              </a:avLst>
            </a:prstGeom>
            <a:solidFill>
              <a:srgbClr val="F8DB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txBox="1"/>
            <p:nvPr/>
          </p:nvSpPr>
          <p:spPr>
            <a:xfrm>
              <a:off x="3244481" y="4177647"/>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#ffb172</a:t>
              </a:r>
              <a:endParaRPr sz="1000">
                <a:solidFill>
                  <a:srgbClr val="FFFFFF"/>
                </a:solidFill>
              </a:endParaRPr>
            </a:p>
          </p:txBody>
        </p:sp>
        <p:sp>
          <p:nvSpPr>
            <p:cNvPr id="2746" name="Google Shape;2746;p65"/>
            <p:cNvSpPr txBox="1"/>
            <p:nvPr/>
          </p:nvSpPr>
          <p:spPr>
            <a:xfrm>
              <a:off x="2277425" y="4177647"/>
              <a:ext cx="7209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#f8dbc4</a:t>
              </a:r>
              <a:endParaRPr sz="1000">
                <a:solidFill>
                  <a:schemeClr val="dk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50"/>
        <p:cNvGrpSpPr/>
        <p:nvPr/>
      </p:nvGrpSpPr>
      <p:grpSpPr>
        <a:xfrm>
          <a:off x="0" y="0"/>
          <a:ext cx="0" cy="0"/>
          <a:chOff x="0" y="0"/>
          <a:chExt cx="0" cy="0"/>
        </a:xfrm>
      </p:grpSpPr>
      <p:sp>
        <p:nvSpPr>
          <p:cNvPr id="2751" name="Google Shape;2751;p66"/>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752" name="Google Shape;2752;p66"/>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753" name="Google Shape;2753;p6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754" name="Google Shape;2754;p6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755" name="Google Shape;2755;p6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756" name="Google Shape;2756;p6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757" name="Google Shape;2757;p6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758" name="Google Shape;2758;p6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759" name="Google Shape;2759;p6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760" name="Google Shape;2760;p6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761" name="Google Shape;2761;p6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762" name="Google Shape;2762;p6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2489983" y="112540"/>
            <a:ext cx="5205046" cy="7701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Plus’s Architecture</a:t>
            </a:r>
            <a:endParaRPr dirty="0"/>
          </a:p>
        </p:txBody>
      </p:sp>
      <p:pic>
        <p:nvPicPr>
          <p:cNvPr id="5" name="圖片 4">
            <a:extLst>
              <a:ext uri="{FF2B5EF4-FFF2-40B4-BE49-F238E27FC236}">
                <a16:creationId xmlns:a16="http://schemas.microsoft.com/office/drawing/2014/main" id="{CE942AB2-3350-EA4F-9A84-49C8B613057B}"/>
              </a:ext>
            </a:extLst>
          </p:cNvPr>
          <p:cNvPicPr>
            <a:picLocks noChangeAspect="1"/>
          </p:cNvPicPr>
          <p:nvPr/>
        </p:nvPicPr>
        <p:blipFill rotWithShape="1">
          <a:blip r:embed="rId3"/>
          <a:srcRect l="373"/>
          <a:stretch/>
        </p:blipFill>
        <p:spPr>
          <a:xfrm>
            <a:off x="1933834" y="882657"/>
            <a:ext cx="6504884" cy="426084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66"/>
        <p:cNvGrpSpPr/>
        <p:nvPr/>
      </p:nvGrpSpPr>
      <p:grpSpPr>
        <a:xfrm>
          <a:off x="0" y="0"/>
          <a:ext cx="0" cy="0"/>
          <a:chOff x="0" y="0"/>
          <a:chExt cx="0" cy="0"/>
        </a:xfrm>
      </p:grpSpPr>
      <p:sp>
        <p:nvSpPr>
          <p:cNvPr id="2767" name="Google Shape;2767;p67"/>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2768" name="Google Shape;2768;p67"/>
          <p:cNvGrpSpPr/>
          <p:nvPr/>
        </p:nvGrpSpPr>
        <p:grpSpPr>
          <a:xfrm>
            <a:off x="5082708" y="3095784"/>
            <a:ext cx="442841" cy="514271"/>
            <a:chOff x="4727025" y="1332775"/>
            <a:chExt cx="59900" cy="69625"/>
          </a:xfrm>
        </p:grpSpPr>
        <p:sp>
          <p:nvSpPr>
            <p:cNvPr id="2769" name="Google Shape;2769;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67"/>
          <p:cNvGrpSpPr/>
          <p:nvPr/>
        </p:nvGrpSpPr>
        <p:grpSpPr>
          <a:xfrm>
            <a:off x="5758025" y="2343272"/>
            <a:ext cx="500909" cy="500899"/>
            <a:chOff x="4820425" y="1329900"/>
            <a:chExt cx="70175" cy="70350"/>
          </a:xfrm>
        </p:grpSpPr>
        <p:sp>
          <p:nvSpPr>
            <p:cNvPr id="2772" name="Google Shape;2772;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67"/>
          <p:cNvGrpSpPr/>
          <p:nvPr/>
        </p:nvGrpSpPr>
        <p:grpSpPr>
          <a:xfrm>
            <a:off x="6410648" y="2355062"/>
            <a:ext cx="538135" cy="493119"/>
            <a:chOff x="4903200" y="1331525"/>
            <a:chExt cx="73575" cy="67425"/>
          </a:xfrm>
        </p:grpSpPr>
        <p:sp>
          <p:nvSpPr>
            <p:cNvPr id="2777" name="Google Shape;2777;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78" name="Google Shape;2778;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67"/>
          <p:cNvGrpSpPr/>
          <p:nvPr/>
        </p:nvGrpSpPr>
        <p:grpSpPr>
          <a:xfrm>
            <a:off x="5670599" y="3097040"/>
            <a:ext cx="544563" cy="511895"/>
            <a:chOff x="4815575" y="1416800"/>
            <a:chExt cx="73750" cy="71400"/>
          </a:xfrm>
        </p:grpSpPr>
        <p:sp>
          <p:nvSpPr>
            <p:cNvPr id="2780" name="Google Shape;2780;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67"/>
          <p:cNvGrpSpPr/>
          <p:nvPr/>
        </p:nvGrpSpPr>
        <p:grpSpPr>
          <a:xfrm>
            <a:off x="6367224" y="3096746"/>
            <a:ext cx="602914" cy="512477"/>
            <a:chOff x="4902475" y="1418875"/>
            <a:chExt cx="74500" cy="63775"/>
          </a:xfrm>
        </p:grpSpPr>
        <p:sp>
          <p:nvSpPr>
            <p:cNvPr id="2784" name="Google Shape;2784;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67"/>
          <p:cNvGrpSpPr/>
          <p:nvPr/>
        </p:nvGrpSpPr>
        <p:grpSpPr>
          <a:xfrm>
            <a:off x="5783096" y="3835985"/>
            <a:ext cx="515391" cy="525699"/>
            <a:chOff x="4818100" y="1507675"/>
            <a:chExt cx="71225" cy="71625"/>
          </a:xfrm>
        </p:grpSpPr>
        <p:sp>
          <p:nvSpPr>
            <p:cNvPr id="2787" name="Google Shape;2787;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67"/>
          <p:cNvGrpSpPr/>
          <p:nvPr/>
        </p:nvGrpSpPr>
        <p:grpSpPr>
          <a:xfrm>
            <a:off x="5121199" y="3857517"/>
            <a:ext cx="522956" cy="489869"/>
            <a:chOff x="4721450" y="1509475"/>
            <a:chExt cx="79350" cy="74325"/>
          </a:xfrm>
        </p:grpSpPr>
        <p:sp>
          <p:nvSpPr>
            <p:cNvPr id="2792" name="Google Shape;2792;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67"/>
          <p:cNvGrpSpPr/>
          <p:nvPr/>
        </p:nvGrpSpPr>
        <p:grpSpPr>
          <a:xfrm>
            <a:off x="6444441" y="3837269"/>
            <a:ext cx="525704" cy="535436"/>
            <a:chOff x="4906800" y="1507500"/>
            <a:chExt cx="70350" cy="71075"/>
          </a:xfrm>
        </p:grpSpPr>
        <p:sp>
          <p:nvSpPr>
            <p:cNvPr id="2797" name="Google Shape;2797;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67"/>
          <p:cNvGrpSpPr/>
          <p:nvPr/>
        </p:nvGrpSpPr>
        <p:grpSpPr>
          <a:xfrm>
            <a:off x="4477263" y="2343250"/>
            <a:ext cx="508054" cy="508095"/>
            <a:chOff x="3736598" y="2170606"/>
            <a:chExt cx="404889" cy="404889"/>
          </a:xfrm>
        </p:grpSpPr>
        <p:sp>
          <p:nvSpPr>
            <p:cNvPr id="2803" name="Google Shape;2803;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67"/>
          <p:cNvGrpSpPr/>
          <p:nvPr/>
        </p:nvGrpSpPr>
        <p:grpSpPr>
          <a:xfrm>
            <a:off x="3765303" y="2343345"/>
            <a:ext cx="575790" cy="507904"/>
            <a:chOff x="3161917" y="2170682"/>
            <a:chExt cx="458870" cy="404737"/>
          </a:xfrm>
        </p:grpSpPr>
        <p:sp>
          <p:nvSpPr>
            <p:cNvPr id="2808" name="Google Shape;2808;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09" name="Google Shape;2809;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7"/>
          <p:cNvGrpSpPr/>
          <p:nvPr/>
        </p:nvGrpSpPr>
        <p:grpSpPr>
          <a:xfrm>
            <a:off x="3792833" y="3103717"/>
            <a:ext cx="520730" cy="498567"/>
            <a:chOff x="3179914" y="2889488"/>
            <a:chExt cx="422876" cy="404911"/>
          </a:xfrm>
        </p:grpSpPr>
        <p:sp>
          <p:nvSpPr>
            <p:cNvPr id="2812" name="Google Shape;2812;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8" name="Google Shape;2818;p67"/>
          <p:cNvGrpSpPr/>
          <p:nvPr/>
        </p:nvGrpSpPr>
        <p:grpSpPr>
          <a:xfrm>
            <a:off x="4421513" y="3103677"/>
            <a:ext cx="516145" cy="498648"/>
            <a:chOff x="3729467" y="2889422"/>
            <a:chExt cx="419153" cy="404977"/>
          </a:xfrm>
        </p:grpSpPr>
        <p:sp>
          <p:nvSpPr>
            <p:cNvPr id="2819" name="Google Shape;2819;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6" name="Google Shape;2826;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0" name="Google Shape;2830;p67"/>
          <p:cNvGrpSpPr/>
          <p:nvPr/>
        </p:nvGrpSpPr>
        <p:grpSpPr>
          <a:xfrm>
            <a:off x="7141841" y="2550562"/>
            <a:ext cx="166473" cy="141497"/>
            <a:chOff x="4660325" y="1866850"/>
            <a:chExt cx="68350" cy="58100"/>
          </a:xfrm>
        </p:grpSpPr>
        <p:sp>
          <p:nvSpPr>
            <p:cNvPr id="2831" name="Google Shape;2831;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67"/>
          <p:cNvGrpSpPr/>
          <p:nvPr/>
        </p:nvGrpSpPr>
        <p:grpSpPr>
          <a:xfrm>
            <a:off x="7451186" y="2576286"/>
            <a:ext cx="162515" cy="90049"/>
            <a:chOff x="4791775" y="1877500"/>
            <a:chExt cx="66725" cy="36975"/>
          </a:xfrm>
        </p:grpSpPr>
        <p:sp>
          <p:nvSpPr>
            <p:cNvPr id="2834" name="Google Shape;2834;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67"/>
          <p:cNvGrpSpPr/>
          <p:nvPr/>
        </p:nvGrpSpPr>
        <p:grpSpPr>
          <a:xfrm>
            <a:off x="7772899" y="2576286"/>
            <a:ext cx="144979" cy="90049"/>
            <a:chOff x="4923925" y="1877500"/>
            <a:chExt cx="59525" cy="36975"/>
          </a:xfrm>
        </p:grpSpPr>
        <p:sp>
          <p:nvSpPr>
            <p:cNvPr id="2837" name="Google Shape;2837;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67"/>
          <p:cNvGrpSpPr/>
          <p:nvPr/>
        </p:nvGrpSpPr>
        <p:grpSpPr>
          <a:xfrm>
            <a:off x="8067390" y="2558477"/>
            <a:ext cx="141447" cy="125667"/>
            <a:chOff x="5058450" y="1870100"/>
            <a:chExt cx="58075" cy="51600"/>
          </a:xfrm>
        </p:grpSpPr>
        <p:sp>
          <p:nvSpPr>
            <p:cNvPr id="2840" name="Google Shape;2840;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7"/>
          <p:cNvGrpSpPr/>
          <p:nvPr/>
        </p:nvGrpSpPr>
        <p:grpSpPr>
          <a:xfrm>
            <a:off x="7481905" y="2980885"/>
            <a:ext cx="101077" cy="107645"/>
            <a:chOff x="4811425" y="2065025"/>
            <a:chExt cx="41500" cy="44200"/>
          </a:xfrm>
        </p:grpSpPr>
        <p:sp>
          <p:nvSpPr>
            <p:cNvPr id="2843" name="Google Shape;2843;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67"/>
          <p:cNvGrpSpPr/>
          <p:nvPr/>
        </p:nvGrpSpPr>
        <p:grpSpPr>
          <a:xfrm>
            <a:off x="7774342" y="2981098"/>
            <a:ext cx="120867" cy="107218"/>
            <a:chOff x="4929875" y="2065025"/>
            <a:chExt cx="49625" cy="44025"/>
          </a:xfrm>
        </p:grpSpPr>
        <p:sp>
          <p:nvSpPr>
            <p:cNvPr id="2846" name="Google Shape;2846;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67"/>
          <p:cNvGrpSpPr/>
          <p:nvPr/>
        </p:nvGrpSpPr>
        <p:grpSpPr>
          <a:xfrm>
            <a:off x="8103011" y="2984112"/>
            <a:ext cx="70206" cy="101191"/>
            <a:chOff x="5083925" y="2066350"/>
            <a:chExt cx="28825" cy="41550"/>
          </a:xfrm>
        </p:grpSpPr>
        <p:sp>
          <p:nvSpPr>
            <p:cNvPr id="2849" name="Google Shape;2849;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67"/>
          <p:cNvGrpSpPr/>
          <p:nvPr/>
        </p:nvGrpSpPr>
        <p:grpSpPr>
          <a:xfrm>
            <a:off x="7134565" y="2999759"/>
            <a:ext cx="181026" cy="69896"/>
            <a:chOff x="4659775" y="2072775"/>
            <a:chExt cx="74325" cy="28700"/>
          </a:xfrm>
        </p:grpSpPr>
        <p:sp>
          <p:nvSpPr>
            <p:cNvPr id="2852" name="Google Shape;2852;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67"/>
          <p:cNvGrpSpPr/>
          <p:nvPr/>
        </p:nvGrpSpPr>
        <p:grpSpPr>
          <a:xfrm>
            <a:off x="8054421" y="2790324"/>
            <a:ext cx="167387" cy="89197"/>
            <a:chOff x="4662475" y="1976500"/>
            <a:chExt cx="68725" cy="36625"/>
          </a:xfrm>
        </p:grpSpPr>
        <p:sp>
          <p:nvSpPr>
            <p:cNvPr id="2856" name="Google Shape;2856;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67"/>
          <p:cNvGrpSpPr/>
          <p:nvPr/>
        </p:nvGrpSpPr>
        <p:grpSpPr>
          <a:xfrm>
            <a:off x="7751326" y="2793764"/>
            <a:ext cx="166899" cy="82317"/>
            <a:chOff x="4920150" y="1977875"/>
            <a:chExt cx="68525" cy="33800"/>
          </a:xfrm>
        </p:grpSpPr>
        <p:sp>
          <p:nvSpPr>
            <p:cNvPr id="2860" name="Google Shape;2860;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67"/>
          <p:cNvGrpSpPr/>
          <p:nvPr/>
        </p:nvGrpSpPr>
        <p:grpSpPr>
          <a:xfrm>
            <a:off x="7162483" y="3197682"/>
            <a:ext cx="125190" cy="127859"/>
            <a:chOff x="4676550" y="2160575"/>
            <a:chExt cx="51400" cy="52500"/>
          </a:xfrm>
        </p:grpSpPr>
        <p:sp>
          <p:nvSpPr>
            <p:cNvPr id="2864" name="Google Shape;2864;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67"/>
          <p:cNvGrpSpPr/>
          <p:nvPr/>
        </p:nvGrpSpPr>
        <p:grpSpPr>
          <a:xfrm>
            <a:off x="7459741" y="3204714"/>
            <a:ext cx="145405" cy="113794"/>
            <a:chOff x="4768325" y="2163475"/>
            <a:chExt cx="59700" cy="46725"/>
          </a:xfrm>
        </p:grpSpPr>
        <p:sp>
          <p:nvSpPr>
            <p:cNvPr id="2868" name="Google Shape;2868;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0" name="Google Shape;2870;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 name="Google Shape;2876;p67"/>
          <p:cNvGrpSpPr/>
          <p:nvPr/>
        </p:nvGrpSpPr>
        <p:grpSpPr>
          <a:xfrm>
            <a:off x="7476059" y="3459808"/>
            <a:ext cx="112768" cy="106853"/>
            <a:chOff x="4768575" y="2253950"/>
            <a:chExt cx="46300" cy="43875"/>
          </a:xfrm>
        </p:grpSpPr>
        <p:sp>
          <p:nvSpPr>
            <p:cNvPr id="2877" name="Google Shape;2877;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67"/>
          <p:cNvGrpSpPr/>
          <p:nvPr/>
        </p:nvGrpSpPr>
        <p:grpSpPr>
          <a:xfrm>
            <a:off x="7775682" y="3948834"/>
            <a:ext cx="118187" cy="146246"/>
            <a:chOff x="4960900" y="2433225"/>
            <a:chExt cx="48525" cy="60050"/>
          </a:xfrm>
        </p:grpSpPr>
        <p:sp>
          <p:nvSpPr>
            <p:cNvPr id="2880" name="Google Shape;2880;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67"/>
          <p:cNvGrpSpPr/>
          <p:nvPr/>
        </p:nvGrpSpPr>
        <p:grpSpPr>
          <a:xfrm>
            <a:off x="7464247" y="4212895"/>
            <a:ext cx="136394" cy="143810"/>
            <a:chOff x="4854075" y="2527625"/>
            <a:chExt cx="56000" cy="59050"/>
          </a:xfrm>
        </p:grpSpPr>
        <p:sp>
          <p:nvSpPr>
            <p:cNvPr id="2883" name="Google Shape;2883;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5" name="Google Shape;2885;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8" name="Google Shape;2888;p67"/>
          <p:cNvGrpSpPr/>
          <p:nvPr/>
        </p:nvGrpSpPr>
        <p:grpSpPr>
          <a:xfrm>
            <a:off x="8088458" y="3676639"/>
            <a:ext cx="99312" cy="160797"/>
            <a:chOff x="5059700" y="2334775"/>
            <a:chExt cx="40775" cy="66025"/>
          </a:xfrm>
        </p:grpSpPr>
        <p:sp>
          <p:nvSpPr>
            <p:cNvPr id="2889" name="Google Shape;2889;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67"/>
          <p:cNvGrpSpPr/>
          <p:nvPr/>
        </p:nvGrpSpPr>
        <p:grpSpPr>
          <a:xfrm>
            <a:off x="8045622" y="3941771"/>
            <a:ext cx="184984" cy="160371"/>
            <a:chOff x="5037700" y="2430325"/>
            <a:chExt cx="75950" cy="65850"/>
          </a:xfrm>
        </p:grpSpPr>
        <p:sp>
          <p:nvSpPr>
            <p:cNvPr id="2899" name="Google Shape;2899;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67"/>
          <p:cNvGrpSpPr/>
          <p:nvPr/>
        </p:nvGrpSpPr>
        <p:grpSpPr>
          <a:xfrm>
            <a:off x="7465128" y="3708223"/>
            <a:ext cx="173014" cy="97629"/>
            <a:chOff x="4756975" y="2341800"/>
            <a:chExt cx="91975" cy="51925"/>
          </a:xfrm>
        </p:grpSpPr>
        <p:sp>
          <p:nvSpPr>
            <p:cNvPr id="2902" name="Google Shape;2902;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7"/>
          <p:cNvGrpSpPr/>
          <p:nvPr/>
        </p:nvGrpSpPr>
        <p:grpSpPr>
          <a:xfrm>
            <a:off x="7732065" y="4196920"/>
            <a:ext cx="212497" cy="175761"/>
            <a:chOff x="4943575" y="2516350"/>
            <a:chExt cx="98675" cy="81700"/>
          </a:xfrm>
        </p:grpSpPr>
        <p:sp>
          <p:nvSpPr>
            <p:cNvPr id="2923" name="Google Shape;2923;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67"/>
          <p:cNvGrpSpPr/>
          <p:nvPr/>
        </p:nvGrpSpPr>
        <p:grpSpPr>
          <a:xfrm>
            <a:off x="1990126" y="3423163"/>
            <a:ext cx="965351" cy="134611"/>
            <a:chOff x="4411970" y="2962952"/>
            <a:chExt cx="706544" cy="104212"/>
          </a:xfrm>
        </p:grpSpPr>
        <p:sp>
          <p:nvSpPr>
            <p:cNvPr id="3002" name="Google Shape;3002;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67"/>
          <p:cNvGrpSpPr/>
          <p:nvPr/>
        </p:nvGrpSpPr>
        <p:grpSpPr>
          <a:xfrm>
            <a:off x="1990126" y="3012077"/>
            <a:ext cx="960158" cy="289172"/>
            <a:chOff x="4411970" y="2726085"/>
            <a:chExt cx="643107" cy="193659"/>
          </a:xfrm>
        </p:grpSpPr>
        <p:sp>
          <p:nvSpPr>
            <p:cNvPr id="3007" name="Google Shape;3007;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67"/>
          <p:cNvGrpSpPr/>
          <p:nvPr/>
        </p:nvGrpSpPr>
        <p:grpSpPr>
          <a:xfrm>
            <a:off x="993018" y="3278187"/>
            <a:ext cx="833173" cy="259209"/>
            <a:chOff x="4411970" y="4340222"/>
            <a:chExt cx="779467" cy="242683"/>
          </a:xfrm>
        </p:grpSpPr>
        <p:sp>
          <p:nvSpPr>
            <p:cNvPr id="3011" name="Google Shape;3011;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67"/>
          <p:cNvGrpSpPr/>
          <p:nvPr/>
        </p:nvGrpSpPr>
        <p:grpSpPr>
          <a:xfrm>
            <a:off x="1990126" y="2673933"/>
            <a:ext cx="965160" cy="216230"/>
            <a:chOff x="4411970" y="2468674"/>
            <a:chExt cx="747317" cy="167425"/>
          </a:xfrm>
        </p:grpSpPr>
        <p:sp>
          <p:nvSpPr>
            <p:cNvPr id="3015" name="Google Shape;3015;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3017;p67"/>
          <p:cNvGrpSpPr/>
          <p:nvPr/>
        </p:nvGrpSpPr>
        <p:grpSpPr>
          <a:xfrm>
            <a:off x="988873" y="2578650"/>
            <a:ext cx="810451" cy="319148"/>
            <a:chOff x="4411970" y="3686602"/>
            <a:chExt cx="797845" cy="314215"/>
          </a:xfrm>
        </p:grpSpPr>
        <p:sp>
          <p:nvSpPr>
            <p:cNvPr id="3018" name="Google Shape;3018;p6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3" name="Google Shape;3023;p6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4" name="Google Shape;3024;p67"/>
          <p:cNvGrpSpPr/>
          <p:nvPr/>
        </p:nvGrpSpPr>
        <p:grpSpPr>
          <a:xfrm>
            <a:off x="988970" y="2333174"/>
            <a:ext cx="1970333" cy="208784"/>
            <a:chOff x="6336019" y="3733725"/>
            <a:chExt cx="2566206" cy="351310"/>
          </a:xfrm>
        </p:grpSpPr>
        <p:sp>
          <p:nvSpPr>
            <p:cNvPr id="3025" name="Google Shape;3025;p6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67"/>
          <p:cNvGrpSpPr/>
          <p:nvPr/>
        </p:nvGrpSpPr>
        <p:grpSpPr>
          <a:xfrm>
            <a:off x="1990126" y="3940729"/>
            <a:ext cx="946551" cy="153200"/>
            <a:chOff x="4404545" y="3301592"/>
            <a:chExt cx="782403" cy="129272"/>
          </a:xfrm>
        </p:grpSpPr>
        <p:sp>
          <p:nvSpPr>
            <p:cNvPr id="3030" name="Google Shape;3030;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67"/>
          <p:cNvGrpSpPr/>
          <p:nvPr/>
        </p:nvGrpSpPr>
        <p:grpSpPr>
          <a:xfrm>
            <a:off x="1990126" y="3679688"/>
            <a:ext cx="962257" cy="139127"/>
            <a:chOff x="4411970" y="3131459"/>
            <a:chExt cx="710520" cy="117397"/>
          </a:xfrm>
        </p:grpSpPr>
        <p:sp>
          <p:nvSpPr>
            <p:cNvPr id="3033" name="Google Shape;3033;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5" name="Google Shape;3035;p6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67"/>
          <p:cNvGrpSpPr/>
          <p:nvPr/>
        </p:nvGrpSpPr>
        <p:grpSpPr>
          <a:xfrm>
            <a:off x="990271" y="3614482"/>
            <a:ext cx="823838" cy="458988"/>
            <a:chOff x="4411970" y="1801825"/>
            <a:chExt cx="734586" cy="409262"/>
          </a:xfrm>
        </p:grpSpPr>
        <p:sp>
          <p:nvSpPr>
            <p:cNvPr id="3037" name="Google Shape;3037;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67"/>
          <p:cNvGrpSpPr/>
          <p:nvPr/>
        </p:nvGrpSpPr>
        <p:grpSpPr>
          <a:xfrm>
            <a:off x="990271" y="4162908"/>
            <a:ext cx="856348" cy="212039"/>
            <a:chOff x="4411970" y="2233974"/>
            <a:chExt cx="763574" cy="189068"/>
          </a:xfrm>
        </p:grpSpPr>
        <p:sp>
          <p:nvSpPr>
            <p:cNvPr id="3040" name="Google Shape;3040;p6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67"/>
          <p:cNvGrpSpPr/>
          <p:nvPr/>
        </p:nvGrpSpPr>
        <p:grpSpPr>
          <a:xfrm>
            <a:off x="3100467" y="2338244"/>
            <a:ext cx="511602" cy="511602"/>
            <a:chOff x="5681300" y="2527788"/>
            <a:chExt cx="805800" cy="805800"/>
          </a:xfrm>
        </p:grpSpPr>
        <p:sp>
          <p:nvSpPr>
            <p:cNvPr id="3043" name="Google Shape;3043;p6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67"/>
          <p:cNvGrpSpPr/>
          <p:nvPr/>
        </p:nvGrpSpPr>
        <p:grpSpPr>
          <a:xfrm>
            <a:off x="3097662" y="3104827"/>
            <a:ext cx="513021" cy="512935"/>
            <a:chOff x="4049800" y="640400"/>
            <a:chExt cx="858900" cy="858900"/>
          </a:xfrm>
        </p:grpSpPr>
        <p:sp>
          <p:nvSpPr>
            <p:cNvPr id="3046" name="Google Shape;3046;p6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7"/>
          <p:cNvGrpSpPr/>
          <p:nvPr/>
        </p:nvGrpSpPr>
        <p:grpSpPr>
          <a:xfrm>
            <a:off x="3014861" y="3756719"/>
            <a:ext cx="686489" cy="686585"/>
            <a:chOff x="5080188" y="927900"/>
            <a:chExt cx="961200" cy="961200"/>
          </a:xfrm>
        </p:grpSpPr>
        <p:sp>
          <p:nvSpPr>
            <p:cNvPr id="3049" name="Google Shape;3049;p6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67"/>
          <p:cNvGrpSpPr/>
          <p:nvPr/>
        </p:nvGrpSpPr>
        <p:grpSpPr>
          <a:xfrm>
            <a:off x="3798012" y="3849448"/>
            <a:ext cx="510373" cy="510937"/>
            <a:chOff x="7508249" y="1522825"/>
            <a:chExt cx="1326332" cy="1322987"/>
          </a:xfrm>
        </p:grpSpPr>
        <p:sp>
          <p:nvSpPr>
            <p:cNvPr id="3058" name="Google Shape;3058;p6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67"/>
          <p:cNvGrpSpPr/>
          <p:nvPr/>
        </p:nvGrpSpPr>
        <p:grpSpPr>
          <a:xfrm>
            <a:off x="4489605" y="3850853"/>
            <a:ext cx="492652" cy="503348"/>
            <a:chOff x="6039282" y="1042577"/>
            <a:chExt cx="734315" cy="731929"/>
          </a:xfrm>
        </p:grpSpPr>
        <p:sp>
          <p:nvSpPr>
            <p:cNvPr id="3069" name="Google Shape;3069;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7"/>
          <p:cNvGrpSpPr/>
          <p:nvPr/>
        </p:nvGrpSpPr>
        <p:grpSpPr>
          <a:xfrm>
            <a:off x="5130019" y="2346894"/>
            <a:ext cx="483304" cy="504902"/>
            <a:chOff x="1825800" y="1651625"/>
            <a:chExt cx="568125" cy="591775"/>
          </a:xfrm>
        </p:grpSpPr>
        <p:sp>
          <p:nvSpPr>
            <p:cNvPr id="3091" name="Google Shape;3091;p6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7" name="Google Shape;309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grpSp>
        <p:nvGrpSpPr>
          <p:cNvPr id="3106" name="Google Shape;3106;p68"/>
          <p:cNvGrpSpPr/>
          <p:nvPr/>
        </p:nvGrpSpPr>
        <p:grpSpPr>
          <a:xfrm>
            <a:off x="745571" y="1168666"/>
            <a:ext cx="2492868" cy="1379876"/>
            <a:chOff x="2654821" y="2311071"/>
            <a:chExt cx="2279715" cy="1262120"/>
          </a:xfrm>
        </p:grpSpPr>
        <p:grpSp>
          <p:nvGrpSpPr>
            <p:cNvPr id="3107" name="Google Shape;3107;p68"/>
            <p:cNvGrpSpPr/>
            <p:nvPr/>
          </p:nvGrpSpPr>
          <p:grpSpPr>
            <a:xfrm>
              <a:off x="4034269" y="2840745"/>
              <a:ext cx="40212" cy="36437"/>
              <a:chOff x="4293400" y="2574725"/>
              <a:chExt cx="84425" cy="80100"/>
            </a:xfrm>
          </p:grpSpPr>
          <p:sp>
            <p:nvSpPr>
              <p:cNvPr id="3108" name="Google Shape;310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9" name="Google Shape;310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8"/>
            <p:cNvGrpSpPr/>
            <p:nvPr/>
          </p:nvGrpSpPr>
          <p:grpSpPr>
            <a:xfrm>
              <a:off x="3894606" y="2334874"/>
              <a:ext cx="913198" cy="518984"/>
              <a:chOff x="4000175" y="1462675"/>
              <a:chExt cx="1917275" cy="1140875"/>
            </a:xfrm>
          </p:grpSpPr>
          <p:sp>
            <p:nvSpPr>
              <p:cNvPr id="3111" name="Google Shape;311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12" name="Google Shape;3112;p68"/>
              <p:cNvGrpSpPr/>
              <p:nvPr/>
            </p:nvGrpSpPr>
            <p:grpSpPr>
              <a:xfrm>
                <a:off x="4000175" y="1462675"/>
                <a:ext cx="1917275" cy="1140875"/>
                <a:chOff x="4000175" y="1462675"/>
                <a:chExt cx="1917275" cy="1140875"/>
              </a:xfrm>
            </p:grpSpPr>
            <p:sp>
              <p:nvSpPr>
                <p:cNvPr id="3113" name="Google Shape;311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14" name="Google Shape;311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18" name="Google Shape;311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9" name="Google Shape;3119;p68"/>
            <p:cNvGrpSpPr/>
            <p:nvPr/>
          </p:nvGrpSpPr>
          <p:grpSpPr>
            <a:xfrm>
              <a:off x="3875768" y="2846704"/>
              <a:ext cx="44796" cy="47366"/>
              <a:chOff x="3960625" y="2587825"/>
              <a:chExt cx="94050" cy="104125"/>
            </a:xfrm>
          </p:grpSpPr>
          <p:sp>
            <p:nvSpPr>
              <p:cNvPr id="3120" name="Google Shape;312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21" name="Google Shape;312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8"/>
            <p:cNvGrpSpPr/>
            <p:nvPr/>
          </p:nvGrpSpPr>
          <p:grpSpPr>
            <a:xfrm>
              <a:off x="3782759" y="2807162"/>
              <a:ext cx="82686" cy="85487"/>
              <a:chOff x="3765350" y="2500900"/>
              <a:chExt cx="173600" cy="187925"/>
            </a:xfrm>
          </p:grpSpPr>
          <p:sp>
            <p:nvSpPr>
              <p:cNvPr id="3123" name="Google Shape;312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24" name="Google Shape;312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68"/>
            <p:cNvGrpSpPr/>
            <p:nvPr/>
          </p:nvGrpSpPr>
          <p:grpSpPr>
            <a:xfrm>
              <a:off x="3775674" y="2798496"/>
              <a:ext cx="40545" cy="23564"/>
              <a:chOff x="3750475" y="2481850"/>
              <a:chExt cx="85125" cy="51800"/>
            </a:xfrm>
          </p:grpSpPr>
          <p:sp>
            <p:nvSpPr>
              <p:cNvPr id="3130" name="Google Shape;313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32" name="Google Shape;3132;p68"/>
            <p:cNvGrpSpPr/>
            <p:nvPr/>
          </p:nvGrpSpPr>
          <p:grpSpPr>
            <a:xfrm>
              <a:off x="3716946" y="2776024"/>
              <a:ext cx="81971" cy="76912"/>
              <a:chOff x="3627175" y="2432450"/>
              <a:chExt cx="172100" cy="169075"/>
            </a:xfrm>
          </p:grpSpPr>
          <p:sp>
            <p:nvSpPr>
              <p:cNvPr id="3133" name="Google Shape;313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35" name="Google Shape;313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6" name="Google Shape;3136;p68"/>
            <p:cNvGrpSpPr/>
            <p:nvPr/>
          </p:nvGrpSpPr>
          <p:grpSpPr>
            <a:xfrm>
              <a:off x="3685682" y="2845624"/>
              <a:ext cx="29311" cy="45055"/>
              <a:chOff x="3561536" y="2585450"/>
              <a:chExt cx="61539" cy="99045"/>
            </a:xfrm>
          </p:grpSpPr>
          <p:sp>
            <p:nvSpPr>
              <p:cNvPr id="3137" name="Google Shape;313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9" name="Google Shape;3139;p68"/>
            <p:cNvGrpSpPr/>
            <p:nvPr/>
          </p:nvGrpSpPr>
          <p:grpSpPr>
            <a:xfrm>
              <a:off x="3849905" y="2572252"/>
              <a:ext cx="74339" cy="119559"/>
              <a:chOff x="3906325" y="1984500"/>
              <a:chExt cx="156075" cy="262825"/>
            </a:xfrm>
          </p:grpSpPr>
          <p:sp>
            <p:nvSpPr>
              <p:cNvPr id="3140" name="Google Shape;314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41" name="Google Shape;314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8"/>
            <p:cNvGrpSpPr/>
            <p:nvPr/>
          </p:nvGrpSpPr>
          <p:grpSpPr>
            <a:xfrm>
              <a:off x="2654821" y="2414345"/>
              <a:ext cx="667570" cy="558731"/>
              <a:chOff x="1397225" y="1637375"/>
              <a:chExt cx="1401575" cy="1228250"/>
            </a:xfrm>
          </p:grpSpPr>
          <p:sp>
            <p:nvSpPr>
              <p:cNvPr id="3143" name="Google Shape;314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44" name="Google Shape;3144;p68"/>
              <p:cNvGrpSpPr/>
              <p:nvPr/>
            </p:nvGrpSpPr>
            <p:grpSpPr>
              <a:xfrm>
                <a:off x="1397225" y="1637375"/>
                <a:ext cx="1398775" cy="1228250"/>
                <a:chOff x="1397225" y="1637375"/>
                <a:chExt cx="1398775" cy="1228250"/>
              </a:xfrm>
            </p:grpSpPr>
            <p:sp>
              <p:nvSpPr>
                <p:cNvPr id="3145" name="Google Shape;314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68"/>
            <p:cNvGrpSpPr/>
            <p:nvPr/>
          </p:nvGrpSpPr>
          <p:grpSpPr>
            <a:xfrm>
              <a:off x="3230417" y="3103734"/>
              <a:ext cx="282982" cy="280332"/>
              <a:chOff x="2605700" y="3152850"/>
              <a:chExt cx="594125" cy="616250"/>
            </a:xfrm>
          </p:grpSpPr>
          <p:sp>
            <p:nvSpPr>
              <p:cNvPr id="3148" name="Google Shape;314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9" name="Google Shape;314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150" name="Google Shape;3150;p68"/>
            <p:cNvGrpSpPr/>
            <p:nvPr/>
          </p:nvGrpSpPr>
          <p:grpSpPr>
            <a:xfrm>
              <a:off x="3265985" y="3226989"/>
              <a:ext cx="87151" cy="346202"/>
              <a:chOff x="2680375" y="3423800"/>
              <a:chExt cx="182975" cy="761050"/>
            </a:xfrm>
          </p:grpSpPr>
          <p:sp>
            <p:nvSpPr>
              <p:cNvPr id="3151" name="Google Shape;315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52" name="Google Shape;315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8"/>
            <p:cNvGrpSpPr/>
            <p:nvPr/>
          </p:nvGrpSpPr>
          <p:grpSpPr>
            <a:xfrm>
              <a:off x="3855466" y="3289811"/>
              <a:ext cx="112514" cy="94210"/>
              <a:chOff x="3918000" y="3561900"/>
              <a:chExt cx="236225" cy="207100"/>
            </a:xfrm>
          </p:grpSpPr>
          <p:sp>
            <p:nvSpPr>
              <p:cNvPr id="3154" name="Google Shape;315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55" name="Google Shape;315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159" name="Google Shape;3159;p68"/>
            <p:cNvGrpSpPr/>
            <p:nvPr/>
          </p:nvGrpSpPr>
          <p:grpSpPr>
            <a:xfrm>
              <a:off x="2905224" y="2311071"/>
              <a:ext cx="596721" cy="528992"/>
              <a:chOff x="1922950" y="1410350"/>
              <a:chExt cx="1252825" cy="1162875"/>
            </a:xfrm>
          </p:grpSpPr>
          <p:sp>
            <p:nvSpPr>
              <p:cNvPr id="3160" name="Google Shape;316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176" name="Google Shape;317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6" name="Google Shape;319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97" name="Google Shape;319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8" name="Google Shape;3198;p68"/>
            <p:cNvGrpSpPr/>
            <p:nvPr/>
          </p:nvGrpSpPr>
          <p:grpSpPr>
            <a:xfrm>
              <a:off x="3280929" y="3294542"/>
              <a:ext cx="109894" cy="272224"/>
              <a:chOff x="2711750" y="3572300"/>
              <a:chExt cx="230725" cy="598425"/>
            </a:xfrm>
          </p:grpSpPr>
          <p:sp>
            <p:nvSpPr>
              <p:cNvPr id="3199" name="Google Shape;319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1" name="Google Shape;320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2" name="Google Shape;3202;p68"/>
            <p:cNvGrpSpPr/>
            <p:nvPr/>
          </p:nvGrpSpPr>
          <p:grpSpPr>
            <a:xfrm>
              <a:off x="3790439" y="2408636"/>
              <a:ext cx="73017" cy="75684"/>
              <a:chOff x="3781475" y="1624825"/>
              <a:chExt cx="153300" cy="166375"/>
            </a:xfrm>
          </p:grpSpPr>
          <p:sp>
            <p:nvSpPr>
              <p:cNvPr id="3203" name="Google Shape;320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4" name="Google Shape;3214;p68"/>
            <p:cNvGrpSpPr/>
            <p:nvPr/>
          </p:nvGrpSpPr>
          <p:grpSpPr>
            <a:xfrm>
              <a:off x="4403342" y="3107749"/>
              <a:ext cx="316680" cy="101374"/>
              <a:chOff x="5068275" y="3161675"/>
              <a:chExt cx="664875" cy="222850"/>
            </a:xfrm>
          </p:grpSpPr>
          <p:sp>
            <p:nvSpPr>
              <p:cNvPr id="3215" name="Google Shape;321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9" name="Google Shape;321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68"/>
            <p:cNvGrpSpPr/>
            <p:nvPr/>
          </p:nvGrpSpPr>
          <p:grpSpPr>
            <a:xfrm>
              <a:off x="3697513" y="2707266"/>
              <a:ext cx="59549" cy="79733"/>
              <a:chOff x="3586375" y="2281300"/>
              <a:chExt cx="125025" cy="175275"/>
            </a:xfrm>
          </p:grpSpPr>
          <p:sp>
            <p:nvSpPr>
              <p:cNvPr id="3249" name="Google Shape;324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1" name="Google Shape;325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68"/>
            <p:cNvGrpSpPr/>
            <p:nvPr/>
          </p:nvGrpSpPr>
          <p:grpSpPr>
            <a:xfrm>
              <a:off x="4513224" y="3221724"/>
              <a:ext cx="274563" cy="280321"/>
              <a:chOff x="5298975" y="3412225"/>
              <a:chExt cx="576450" cy="616225"/>
            </a:xfrm>
          </p:grpSpPr>
          <p:sp>
            <p:nvSpPr>
              <p:cNvPr id="3253" name="Google Shape;325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4" name="Google Shape;325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68"/>
            <p:cNvGrpSpPr/>
            <p:nvPr/>
          </p:nvGrpSpPr>
          <p:grpSpPr>
            <a:xfrm>
              <a:off x="4824403" y="3421846"/>
              <a:ext cx="110132" cy="130647"/>
              <a:chOff x="5952300" y="3852150"/>
              <a:chExt cx="231225" cy="287200"/>
            </a:xfrm>
          </p:grpSpPr>
          <p:sp>
            <p:nvSpPr>
              <p:cNvPr id="3256" name="Google Shape;325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8" name="Google Shape;325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68"/>
            <p:cNvGrpSpPr/>
            <p:nvPr/>
          </p:nvGrpSpPr>
          <p:grpSpPr>
            <a:xfrm>
              <a:off x="4295710" y="3079670"/>
              <a:ext cx="14968" cy="27135"/>
              <a:chOff x="4842300" y="3099950"/>
              <a:chExt cx="31425" cy="59650"/>
            </a:xfrm>
          </p:grpSpPr>
          <p:sp>
            <p:nvSpPr>
              <p:cNvPr id="3267" name="Google Shape;326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9" name="Google Shape;3279;p68"/>
            <p:cNvGrpSpPr/>
            <p:nvPr/>
          </p:nvGrpSpPr>
          <p:grpSpPr>
            <a:xfrm>
              <a:off x="3831056" y="2816010"/>
              <a:ext cx="37378" cy="27612"/>
              <a:chOff x="3866750" y="2520350"/>
              <a:chExt cx="78475" cy="60700"/>
            </a:xfrm>
          </p:grpSpPr>
          <p:sp>
            <p:nvSpPr>
              <p:cNvPr id="3280" name="Google Shape;328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1" name="Google Shape;330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13" name="Google Shape;331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68"/>
            <p:cNvGrpSpPr/>
            <p:nvPr/>
          </p:nvGrpSpPr>
          <p:grpSpPr>
            <a:xfrm>
              <a:off x="3632736" y="3051591"/>
              <a:ext cx="63288" cy="45217"/>
              <a:chOff x="3450375" y="3038225"/>
              <a:chExt cx="132875" cy="99400"/>
            </a:xfrm>
          </p:grpSpPr>
          <p:sp>
            <p:nvSpPr>
              <p:cNvPr id="3327" name="Google Shape;332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8" name="Google Shape;333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48" name="Google Shape;334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54" name="Google Shape;335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8"/>
          <p:cNvGrpSpPr/>
          <p:nvPr/>
        </p:nvGrpSpPr>
        <p:grpSpPr>
          <a:xfrm>
            <a:off x="3508906" y="1213377"/>
            <a:ext cx="2078182" cy="1366558"/>
            <a:chOff x="235800" y="830650"/>
            <a:chExt cx="6978450" cy="4588844"/>
          </a:xfrm>
        </p:grpSpPr>
        <p:sp>
          <p:nvSpPr>
            <p:cNvPr id="3365" name="Google Shape;336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68"/>
          <p:cNvGrpSpPr/>
          <p:nvPr/>
        </p:nvGrpSpPr>
        <p:grpSpPr>
          <a:xfrm>
            <a:off x="742628" y="3064442"/>
            <a:ext cx="2622876" cy="1333540"/>
            <a:chOff x="238125" y="1038125"/>
            <a:chExt cx="7146800" cy="3633625"/>
          </a:xfrm>
        </p:grpSpPr>
        <p:sp>
          <p:nvSpPr>
            <p:cNvPr id="3372" name="Google Shape;337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68"/>
          <p:cNvGrpSpPr/>
          <p:nvPr/>
        </p:nvGrpSpPr>
        <p:grpSpPr>
          <a:xfrm>
            <a:off x="5857556" y="1206552"/>
            <a:ext cx="2590840" cy="1380235"/>
            <a:chOff x="233350" y="949250"/>
            <a:chExt cx="7137300" cy="3802300"/>
          </a:xfrm>
        </p:grpSpPr>
        <p:sp>
          <p:nvSpPr>
            <p:cNvPr id="4945" name="Google Shape;494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8"/>
          <p:cNvGrpSpPr/>
          <p:nvPr/>
        </p:nvGrpSpPr>
        <p:grpSpPr>
          <a:xfrm>
            <a:off x="7671985" y="3251325"/>
            <a:ext cx="104231" cy="320340"/>
            <a:chOff x="7564426" y="3224343"/>
            <a:chExt cx="119985" cy="368801"/>
          </a:xfrm>
        </p:grpSpPr>
        <p:sp>
          <p:nvSpPr>
            <p:cNvPr id="4997" name="Google Shape;499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8"/>
          <p:cNvGrpSpPr/>
          <p:nvPr/>
        </p:nvGrpSpPr>
        <p:grpSpPr>
          <a:xfrm>
            <a:off x="7371473" y="3245427"/>
            <a:ext cx="189489" cy="332132"/>
            <a:chOff x="8370831" y="3202002"/>
            <a:chExt cx="218129" cy="382376"/>
          </a:xfrm>
        </p:grpSpPr>
        <p:sp>
          <p:nvSpPr>
            <p:cNvPr id="5000" name="Google Shape;500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8"/>
          <p:cNvGrpSpPr/>
          <p:nvPr/>
        </p:nvGrpSpPr>
        <p:grpSpPr>
          <a:xfrm>
            <a:off x="8094863" y="3656559"/>
            <a:ext cx="309429" cy="267000"/>
            <a:chOff x="6742064" y="3750480"/>
            <a:chExt cx="399315" cy="344560"/>
          </a:xfrm>
        </p:grpSpPr>
        <p:sp>
          <p:nvSpPr>
            <p:cNvPr id="5003" name="Google Shape;500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8"/>
          <p:cNvGrpSpPr/>
          <p:nvPr/>
        </p:nvGrpSpPr>
        <p:grpSpPr>
          <a:xfrm>
            <a:off x="7633882" y="4007606"/>
            <a:ext cx="180437" cy="281608"/>
            <a:chOff x="7248525" y="3739696"/>
            <a:chExt cx="230531" cy="359790"/>
          </a:xfrm>
        </p:grpSpPr>
        <p:sp>
          <p:nvSpPr>
            <p:cNvPr id="5006" name="Google Shape;500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8"/>
          <p:cNvGrpSpPr/>
          <p:nvPr/>
        </p:nvGrpSpPr>
        <p:grpSpPr>
          <a:xfrm>
            <a:off x="7879801" y="3650830"/>
            <a:ext cx="162896" cy="278710"/>
            <a:chOff x="7601242" y="3729267"/>
            <a:chExt cx="222566" cy="380803"/>
          </a:xfrm>
        </p:grpSpPr>
        <p:sp>
          <p:nvSpPr>
            <p:cNvPr id="5009" name="Google Shape;500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2" name="Google Shape;5012;p68"/>
          <p:cNvGrpSpPr/>
          <p:nvPr/>
        </p:nvGrpSpPr>
        <p:grpSpPr>
          <a:xfrm>
            <a:off x="7369446" y="3651971"/>
            <a:ext cx="193543" cy="275990"/>
            <a:chOff x="8304647" y="3738687"/>
            <a:chExt cx="225076" cy="320956"/>
          </a:xfrm>
        </p:grpSpPr>
        <p:sp>
          <p:nvSpPr>
            <p:cNvPr id="5013" name="Google Shape;501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68"/>
          <p:cNvGrpSpPr/>
          <p:nvPr/>
        </p:nvGrpSpPr>
        <p:grpSpPr>
          <a:xfrm>
            <a:off x="7641939" y="3651971"/>
            <a:ext cx="178492" cy="275990"/>
            <a:chOff x="8615101" y="3738687"/>
            <a:chExt cx="207573" cy="320956"/>
          </a:xfrm>
        </p:grpSpPr>
        <p:sp>
          <p:nvSpPr>
            <p:cNvPr id="5017" name="Google Shape;501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0" name="Google Shape;502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1" name="Google Shape;5021;p68"/>
          <p:cNvGrpSpPr/>
          <p:nvPr/>
        </p:nvGrpSpPr>
        <p:grpSpPr>
          <a:xfrm>
            <a:off x="6036644" y="3773459"/>
            <a:ext cx="557670" cy="511283"/>
            <a:chOff x="6015419" y="3716859"/>
            <a:chExt cx="557671" cy="511283"/>
          </a:xfrm>
        </p:grpSpPr>
        <p:sp>
          <p:nvSpPr>
            <p:cNvPr id="5022" name="Google Shape;502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3" name="Google Shape;5023;p68"/>
            <p:cNvGrpSpPr/>
            <p:nvPr/>
          </p:nvGrpSpPr>
          <p:grpSpPr>
            <a:xfrm>
              <a:off x="6036094" y="3716980"/>
              <a:ext cx="529860" cy="510468"/>
              <a:chOff x="6036094" y="3716980"/>
              <a:chExt cx="529860" cy="510468"/>
            </a:xfrm>
          </p:grpSpPr>
          <p:sp>
            <p:nvSpPr>
              <p:cNvPr id="5024" name="Google Shape;502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4" name="Google Shape;5034;p68"/>
          <p:cNvGrpSpPr/>
          <p:nvPr/>
        </p:nvGrpSpPr>
        <p:grpSpPr>
          <a:xfrm>
            <a:off x="6665529" y="3130228"/>
            <a:ext cx="576302" cy="511871"/>
            <a:chOff x="6644304" y="3073628"/>
            <a:chExt cx="576302" cy="511871"/>
          </a:xfrm>
        </p:grpSpPr>
        <p:sp>
          <p:nvSpPr>
            <p:cNvPr id="5035" name="Google Shape;503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68"/>
            <p:cNvGrpSpPr/>
            <p:nvPr/>
          </p:nvGrpSpPr>
          <p:grpSpPr>
            <a:xfrm>
              <a:off x="6712169" y="3085440"/>
              <a:ext cx="481622" cy="494913"/>
              <a:chOff x="6712169" y="3085440"/>
              <a:chExt cx="481622" cy="494913"/>
            </a:xfrm>
          </p:grpSpPr>
          <p:sp>
            <p:nvSpPr>
              <p:cNvPr id="5037" name="Google Shape;503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2" name="Google Shape;504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5" name="Google Shape;504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68"/>
          <p:cNvGrpSpPr/>
          <p:nvPr/>
        </p:nvGrpSpPr>
        <p:grpSpPr>
          <a:xfrm>
            <a:off x="6673379" y="3773223"/>
            <a:ext cx="560631" cy="511352"/>
            <a:chOff x="6652154" y="3716623"/>
            <a:chExt cx="560631" cy="511352"/>
          </a:xfrm>
        </p:grpSpPr>
        <p:sp>
          <p:nvSpPr>
            <p:cNvPr id="5047" name="Google Shape;504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68"/>
            <p:cNvGrpSpPr/>
            <p:nvPr/>
          </p:nvGrpSpPr>
          <p:grpSpPr>
            <a:xfrm>
              <a:off x="6669657" y="3716715"/>
              <a:ext cx="466779" cy="464290"/>
              <a:chOff x="6669657" y="3716715"/>
              <a:chExt cx="466779" cy="464290"/>
            </a:xfrm>
          </p:grpSpPr>
          <p:sp>
            <p:nvSpPr>
              <p:cNvPr id="5049" name="Google Shape;504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8"/>
          <p:cNvGrpSpPr/>
          <p:nvPr/>
        </p:nvGrpSpPr>
        <p:grpSpPr>
          <a:xfrm>
            <a:off x="7867470" y="4054631"/>
            <a:ext cx="187557" cy="187557"/>
            <a:chOff x="8565775" y="671075"/>
            <a:chExt cx="441000" cy="441000"/>
          </a:xfrm>
        </p:grpSpPr>
        <p:sp>
          <p:nvSpPr>
            <p:cNvPr id="5063" name="Google Shape;506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68"/>
          <p:cNvGrpSpPr/>
          <p:nvPr/>
        </p:nvGrpSpPr>
        <p:grpSpPr>
          <a:xfrm>
            <a:off x="6021325" y="3132850"/>
            <a:ext cx="587871" cy="512373"/>
            <a:chOff x="6000100" y="3076250"/>
            <a:chExt cx="587871" cy="512373"/>
          </a:xfrm>
        </p:grpSpPr>
        <p:sp>
          <p:nvSpPr>
            <p:cNvPr id="5068" name="Google Shape;506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9" name="Google Shape;5069;p68"/>
            <p:cNvGrpSpPr/>
            <p:nvPr/>
          </p:nvGrpSpPr>
          <p:grpSpPr>
            <a:xfrm>
              <a:off x="6031360" y="3076713"/>
              <a:ext cx="539107" cy="480965"/>
              <a:chOff x="6031360" y="3076713"/>
              <a:chExt cx="539107" cy="480965"/>
            </a:xfrm>
          </p:grpSpPr>
          <p:sp>
            <p:nvSpPr>
              <p:cNvPr id="5070" name="Google Shape;507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68"/>
          <p:cNvGrpSpPr/>
          <p:nvPr/>
        </p:nvGrpSpPr>
        <p:grpSpPr>
          <a:xfrm>
            <a:off x="3597785" y="3065882"/>
            <a:ext cx="2241344" cy="1330656"/>
            <a:chOff x="3597785" y="3065882"/>
            <a:chExt cx="2241344" cy="1330656"/>
          </a:xfrm>
        </p:grpSpPr>
        <p:grpSp>
          <p:nvGrpSpPr>
            <p:cNvPr id="5078" name="Google Shape;5078;p68"/>
            <p:cNvGrpSpPr/>
            <p:nvPr/>
          </p:nvGrpSpPr>
          <p:grpSpPr>
            <a:xfrm>
              <a:off x="5296908" y="3937355"/>
              <a:ext cx="143198" cy="32380"/>
              <a:chOff x="5296908" y="3937355"/>
              <a:chExt cx="143198" cy="32380"/>
            </a:xfrm>
          </p:grpSpPr>
          <p:sp>
            <p:nvSpPr>
              <p:cNvPr id="5079" name="Google Shape;507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68"/>
              <p:cNvGrpSpPr/>
              <p:nvPr/>
            </p:nvGrpSpPr>
            <p:grpSpPr>
              <a:xfrm>
                <a:off x="5402331" y="3937355"/>
                <a:ext cx="37776" cy="32380"/>
                <a:chOff x="5402331" y="3937355"/>
                <a:chExt cx="37776" cy="32380"/>
              </a:xfrm>
            </p:grpSpPr>
            <p:sp>
              <p:nvSpPr>
                <p:cNvPr id="5081" name="Google Shape;508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8"/>
              <p:cNvGrpSpPr/>
              <p:nvPr/>
            </p:nvGrpSpPr>
            <p:grpSpPr>
              <a:xfrm>
                <a:off x="5296908" y="3937355"/>
                <a:ext cx="37783" cy="32380"/>
                <a:chOff x="5296908" y="3937355"/>
                <a:chExt cx="37783" cy="32380"/>
              </a:xfrm>
            </p:grpSpPr>
            <p:sp>
              <p:nvSpPr>
                <p:cNvPr id="5084" name="Google Shape;508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68"/>
            <p:cNvGrpSpPr/>
            <p:nvPr/>
          </p:nvGrpSpPr>
          <p:grpSpPr>
            <a:xfrm>
              <a:off x="4724163" y="3119631"/>
              <a:ext cx="120838" cy="84218"/>
              <a:chOff x="4724163" y="3119631"/>
              <a:chExt cx="120838" cy="84218"/>
            </a:xfrm>
          </p:grpSpPr>
          <p:grpSp>
            <p:nvGrpSpPr>
              <p:cNvPr id="5087" name="Google Shape;5087;p68"/>
              <p:cNvGrpSpPr/>
              <p:nvPr/>
            </p:nvGrpSpPr>
            <p:grpSpPr>
              <a:xfrm>
                <a:off x="4746712" y="3132773"/>
                <a:ext cx="86869" cy="56424"/>
                <a:chOff x="4746712" y="3132773"/>
                <a:chExt cx="86869" cy="56424"/>
              </a:xfrm>
            </p:grpSpPr>
            <p:sp>
              <p:nvSpPr>
                <p:cNvPr id="5088" name="Google Shape;508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8"/>
              <p:cNvGrpSpPr/>
              <p:nvPr/>
            </p:nvGrpSpPr>
            <p:grpSpPr>
              <a:xfrm>
                <a:off x="4773634" y="3143336"/>
                <a:ext cx="37776" cy="32451"/>
                <a:chOff x="4773634" y="3143336"/>
                <a:chExt cx="37776" cy="32451"/>
              </a:xfrm>
            </p:grpSpPr>
            <p:sp>
              <p:nvSpPr>
                <p:cNvPr id="5091" name="Google Shape;509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8"/>
              <p:cNvGrpSpPr/>
              <p:nvPr/>
            </p:nvGrpSpPr>
            <p:grpSpPr>
              <a:xfrm>
                <a:off x="4724163" y="3131248"/>
                <a:ext cx="37776" cy="32459"/>
                <a:chOff x="4724163" y="3131248"/>
                <a:chExt cx="37776" cy="32459"/>
              </a:xfrm>
            </p:grpSpPr>
            <p:sp>
              <p:nvSpPr>
                <p:cNvPr id="5094" name="Google Shape;509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8"/>
              <p:cNvGrpSpPr/>
              <p:nvPr/>
            </p:nvGrpSpPr>
            <p:grpSpPr>
              <a:xfrm>
                <a:off x="4755081" y="3176054"/>
                <a:ext cx="32357" cy="27795"/>
                <a:chOff x="4755081" y="3176054"/>
                <a:chExt cx="32357" cy="27795"/>
              </a:xfrm>
            </p:grpSpPr>
            <p:sp>
              <p:nvSpPr>
                <p:cNvPr id="5097" name="Google Shape;509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8"/>
              <p:cNvGrpSpPr/>
              <p:nvPr/>
            </p:nvGrpSpPr>
            <p:grpSpPr>
              <a:xfrm>
                <a:off x="4812550" y="3119631"/>
                <a:ext cx="32451" cy="27803"/>
                <a:chOff x="4812550" y="3119631"/>
                <a:chExt cx="32451" cy="27803"/>
              </a:xfrm>
            </p:grpSpPr>
            <p:sp>
              <p:nvSpPr>
                <p:cNvPr id="5100" name="Google Shape;510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2" name="Google Shape;5102;p68"/>
            <p:cNvGrpSpPr/>
            <p:nvPr/>
          </p:nvGrpSpPr>
          <p:grpSpPr>
            <a:xfrm>
              <a:off x="5382826" y="4027197"/>
              <a:ext cx="268967" cy="250422"/>
              <a:chOff x="5382826" y="4027197"/>
              <a:chExt cx="268967" cy="250422"/>
            </a:xfrm>
          </p:grpSpPr>
          <p:grpSp>
            <p:nvGrpSpPr>
              <p:cNvPr id="5103" name="Google Shape;5103;p68"/>
              <p:cNvGrpSpPr/>
              <p:nvPr/>
            </p:nvGrpSpPr>
            <p:grpSpPr>
              <a:xfrm>
                <a:off x="5405280" y="4042510"/>
                <a:ext cx="237570" cy="218647"/>
                <a:chOff x="5405280" y="4042510"/>
                <a:chExt cx="237570" cy="218647"/>
              </a:xfrm>
            </p:grpSpPr>
            <p:sp>
              <p:nvSpPr>
                <p:cNvPr id="5104" name="Google Shape;510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8"/>
              <p:cNvGrpSpPr/>
              <p:nvPr/>
            </p:nvGrpSpPr>
            <p:grpSpPr>
              <a:xfrm>
                <a:off x="5382826" y="4125549"/>
                <a:ext cx="37776" cy="32380"/>
                <a:chOff x="5382826" y="4125549"/>
                <a:chExt cx="37776" cy="32380"/>
              </a:xfrm>
            </p:grpSpPr>
            <p:sp>
              <p:nvSpPr>
                <p:cNvPr id="5111" name="Google Shape;511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68"/>
              <p:cNvGrpSpPr/>
              <p:nvPr/>
            </p:nvGrpSpPr>
            <p:grpSpPr>
              <a:xfrm>
                <a:off x="5475680" y="4195587"/>
                <a:ext cx="37783" cy="32364"/>
                <a:chOff x="5475680" y="4195587"/>
                <a:chExt cx="37783" cy="32364"/>
              </a:xfrm>
            </p:grpSpPr>
            <p:sp>
              <p:nvSpPr>
                <p:cNvPr id="5114" name="Google Shape;511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68"/>
              <p:cNvGrpSpPr/>
              <p:nvPr/>
            </p:nvGrpSpPr>
            <p:grpSpPr>
              <a:xfrm>
                <a:off x="5532575" y="4027197"/>
                <a:ext cx="33308" cy="32262"/>
                <a:chOff x="5532575" y="4027197"/>
                <a:chExt cx="33308" cy="32262"/>
              </a:xfrm>
            </p:grpSpPr>
            <p:sp>
              <p:nvSpPr>
                <p:cNvPr id="5117" name="Google Shape;511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8"/>
              <p:cNvGrpSpPr/>
              <p:nvPr/>
            </p:nvGrpSpPr>
            <p:grpSpPr>
              <a:xfrm>
                <a:off x="5590706" y="4245348"/>
                <a:ext cx="33497" cy="32270"/>
                <a:chOff x="5590706" y="4245348"/>
                <a:chExt cx="33497" cy="32270"/>
              </a:xfrm>
            </p:grpSpPr>
            <p:sp>
              <p:nvSpPr>
                <p:cNvPr id="5120" name="Google Shape;512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8"/>
              <p:cNvGrpSpPr/>
              <p:nvPr/>
            </p:nvGrpSpPr>
            <p:grpSpPr>
              <a:xfrm>
                <a:off x="5618681" y="4109677"/>
                <a:ext cx="33112" cy="32357"/>
                <a:chOff x="5618681" y="4109677"/>
                <a:chExt cx="33112" cy="32357"/>
              </a:xfrm>
            </p:grpSpPr>
            <p:sp>
              <p:nvSpPr>
                <p:cNvPr id="5123" name="Google Shape;512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8"/>
              <p:cNvGrpSpPr/>
              <p:nvPr/>
            </p:nvGrpSpPr>
            <p:grpSpPr>
              <a:xfrm>
                <a:off x="5479298" y="4128262"/>
                <a:ext cx="31405" cy="26906"/>
                <a:chOff x="5479298" y="4128262"/>
                <a:chExt cx="31405" cy="26906"/>
              </a:xfrm>
            </p:grpSpPr>
            <p:sp>
              <p:nvSpPr>
                <p:cNvPr id="5126" name="Google Shape;512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8"/>
              <p:cNvGrpSpPr/>
              <p:nvPr/>
            </p:nvGrpSpPr>
            <p:grpSpPr>
              <a:xfrm>
                <a:off x="5582903" y="4180116"/>
                <a:ext cx="31499" cy="26898"/>
                <a:chOff x="5582903" y="4180116"/>
                <a:chExt cx="31499" cy="26898"/>
              </a:xfrm>
            </p:grpSpPr>
            <p:sp>
              <p:nvSpPr>
                <p:cNvPr id="5129" name="Google Shape;512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8"/>
            <p:cNvGrpSpPr/>
            <p:nvPr/>
          </p:nvGrpSpPr>
          <p:grpSpPr>
            <a:xfrm>
              <a:off x="3977681" y="3230323"/>
              <a:ext cx="94584" cy="84085"/>
              <a:chOff x="3977681" y="3230323"/>
              <a:chExt cx="94584" cy="84085"/>
            </a:xfrm>
          </p:grpSpPr>
          <p:grpSp>
            <p:nvGrpSpPr>
              <p:cNvPr id="5132" name="Google Shape;5132;p68"/>
              <p:cNvGrpSpPr/>
              <p:nvPr/>
            </p:nvGrpSpPr>
            <p:grpSpPr>
              <a:xfrm>
                <a:off x="4000135" y="3243041"/>
                <a:ext cx="59570" cy="57186"/>
                <a:chOff x="4000135" y="3243041"/>
                <a:chExt cx="59570" cy="57186"/>
              </a:xfrm>
            </p:grpSpPr>
            <p:sp>
              <p:nvSpPr>
                <p:cNvPr id="5133" name="Google Shape;513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8"/>
              <p:cNvGrpSpPr/>
              <p:nvPr/>
            </p:nvGrpSpPr>
            <p:grpSpPr>
              <a:xfrm>
                <a:off x="3977681" y="3245872"/>
                <a:ext cx="37783" cy="32380"/>
                <a:chOff x="3977681" y="3245872"/>
                <a:chExt cx="37783" cy="32380"/>
              </a:xfrm>
            </p:grpSpPr>
            <p:sp>
              <p:nvSpPr>
                <p:cNvPr id="5137" name="Google Shape;513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8"/>
              <p:cNvGrpSpPr/>
              <p:nvPr/>
            </p:nvGrpSpPr>
            <p:grpSpPr>
              <a:xfrm>
                <a:off x="4040860" y="3262672"/>
                <a:ext cx="31405" cy="27001"/>
                <a:chOff x="4040860" y="3262672"/>
                <a:chExt cx="31405" cy="27001"/>
              </a:xfrm>
            </p:grpSpPr>
            <p:sp>
              <p:nvSpPr>
                <p:cNvPr id="5140" name="Google Shape;514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68"/>
              <p:cNvGrpSpPr/>
              <p:nvPr/>
            </p:nvGrpSpPr>
            <p:grpSpPr>
              <a:xfrm>
                <a:off x="4021072" y="3230323"/>
                <a:ext cx="31397" cy="26906"/>
                <a:chOff x="4021072" y="3230323"/>
                <a:chExt cx="31397" cy="26906"/>
              </a:xfrm>
            </p:grpSpPr>
            <p:sp>
              <p:nvSpPr>
                <p:cNvPr id="5143" name="Google Shape;514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8"/>
              <p:cNvGrpSpPr/>
              <p:nvPr/>
            </p:nvGrpSpPr>
            <p:grpSpPr>
              <a:xfrm>
                <a:off x="4001472" y="3287462"/>
                <a:ext cx="31499" cy="26945"/>
                <a:chOff x="4001472" y="3287462"/>
                <a:chExt cx="31499" cy="26945"/>
              </a:xfrm>
            </p:grpSpPr>
            <p:sp>
              <p:nvSpPr>
                <p:cNvPr id="5146" name="Google Shape;514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8" name="Google Shape;5148;p68"/>
            <p:cNvGrpSpPr/>
            <p:nvPr/>
          </p:nvGrpSpPr>
          <p:grpSpPr>
            <a:xfrm>
              <a:off x="4084715" y="3258865"/>
              <a:ext cx="184961" cy="137268"/>
              <a:chOff x="4084715" y="3258865"/>
              <a:chExt cx="184961" cy="137268"/>
            </a:xfrm>
          </p:grpSpPr>
          <p:grpSp>
            <p:nvGrpSpPr>
              <p:cNvPr id="5149" name="Google Shape;5149;p68"/>
              <p:cNvGrpSpPr/>
              <p:nvPr/>
            </p:nvGrpSpPr>
            <p:grpSpPr>
              <a:xfrm>
                <a:off x="4107453" y="3271583"/>
                <a:ext cx="153470" cy="110275"/>
                <a:chOff x="4107453" y="3271583"/>
                <a:chExt cx="153470" cy="110275"/>
              </a:xfrm>
            </p:grpSpPr>
            <p:sp>
              <p:nvSpPr>
                <p:cNvPr id="5150" name="Google Shape;515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8"/>
              <p:cNvGrpSpPr/>
              <p:nvPr/>
            </p:nvGrpSpPr>
            <p:grpSpPr>
              <a:xfrm>
                <a:off x="4136947" y="3258865"/>
                <a:ext cx="31499" cy="27001"/>
                <a:chOff x="4136947" y="3258865"/>
                <a:chExt cx="31499" cy="27001"/>
              </a:xfrm>
            </p:grpSpPr>
            <p:sp>
              <p:nvSpPr>
                <p:cNvPr id="5155" name="Google Shape;515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8"/>
              <p:cNvGrpSpPr/>
              <p:nvPr/>
            </p:nvGrpSpPr>
            <p:grpSpPr>
              <a:xfrm>
                <a:off x="4084715" y="3266478"/>
                <a:ext cx="31468" cy="26898"/>
                <a:chOff x="4084715" y="3266478"/>
                <a:chExt cx="31468" cy="26898"/>
              </a:xfrm>
            </p:grpSpPr>
            <p:sp>
              <p:nvSpPr>
                <p:cNvPr id="5158" name="Google Shape;515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8"/>
              <p:cNvGrpSpPr/>
              <p:nvPr/>
            </p:nvGrpSpPr>
            <p:grpSpPr>
              <a:xfrm>
                <a:off x="4159213" y="3279849"/>
                <a:ext cx="31405" cy="26945"/>
                <a:chOff x="4159213" y="3279849"/>
                <a:chExt cx="31405" cy="26945"/>
              </a:xfrm>
            </p:grpSpPr>
            <p:sp>
              <p:nvSpPr>
                <p:cNvPr id="5161" name="Google Shape;516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8"/>
              <p:cNvGrpSpPr/>
              <p:nvPr/>
            </p:nvGrpSpPr>
            <p:grpSpPr>
              <a:xfrm>
                <a:off x="4201550" y="3266502"/>
                <a:ext cx="31405" cy="26883"/>
                <a:chOff x="4201550" y="3266502"/>
                <a:chExt cx="31405" cy="26883"/>
              </a:xfrm>
            </p:grpSpPr>
            <p:sp>
              <p:nvSpPr>
                <p:cNvPr id="5164" name="Google Shape;516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68"/>
              <p:cNvGrpSpPr/>
              <p:nvPr/>
            </p:nvGrpSpPr>
            <p:grpSpPr>
              <a:xfrm>
                <a:off x="4201550" y="3338278"/>
                <a:ext cx="31405" cy="26930"/>
                <a:chOff x="4201550" y="3338278"/>
                <a:chExt cx="31405" cy="26930"/>
              </a:xfrm>
            </p:grpSpPr>
            <p:sp>
              <p:nvSpPr>
                <p:cNvPr id="5167" name="Google Shape;516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8"/>
              <p:cNvGrpSpPr/>
              <p:nvPr/>
            </p:nvGrpSpPr>
            <p:grpSpPr>
              <a:xfrm>
                <a:off x="4238272" y="3369132"/>
                <a:ext cx="31405" cy="27001"/>
                <a:chOff x="4238272" y="3369132"/>
                <a:chExt cx="31405" cy="27001"/>
              </a:xfrm>
            </p:grpSpPr>
            <p:sp>
              <p:nvSpPr>
                <p:cNvPr id="5170" name="Google Shape;517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2" name="Google Shape;5172;p68"/>
            <p:cNvGrpSpPr/>
            <p:nvPr/>
          </p:nvGrpSpPr>
          <p:grpSpPr>
            <a:xfrm>
              <a:off x="4068639" y="3200169"/>
              <a:ext cx="77643" cy="37272"/>
              <a:chOff x="4068639" y="3200169"/>
              <a:chExt cx="77643" cy="37272"/>
            </a:xfrm>
          </p:grpSpPr>
          <p:sp>
            <p:nvSpPr>
              <p:cNvPr id="5173" name="Google Shape;517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68"/>
              <p:cNvGrpSpPr/>
              <p:nvPr/>
            </p:nvGrpSpPr>
            <p:grpSpPr>
              <a:xfrm>
                <a:off x="4114878" y="3200169"/>
                <a:ext cx="31405" cy="26993"/>
                <a:chOff x="4114878" y="3200169"/>
                <a:chExt cx="31405" cy="26993"/>
              </a:xfrm>
            </p:grpSpPr>
            <p:sp>
              <p:nvSpPr>
                <p:cNvPr id="5175" name="Google Shape;517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8"/>
              <p:cNvGrpSpPr/>
              <p:nvPr/>
            </p:nvGrpSpPr>
            <p:grpSpPr>
              <a:xfrm>
                <a:off x="4068639" y="3210535"/>
                <a:ext cx="31499" cy="26906"/>
                <a:chOff x="4068639" y="3210535"/>
                <a:chExt cx="31499" cy="26906"/>
              </a:xfrm>
            </p:grpSpPr>
            <p:sp>
              <p:nvSpPr>
                <p:cNvPr id="5178" name="Google Shape;517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0" name="Google Shape;5180;p68"/>
            <p:cNvGrpSpPr/>
            <p:nvPr/>
          </p:nvGrpSpPr>
          <p:grpSpPr>
            <a:xfrm>
              <a:off x="3869702" y="3066935"/>
              <a:ext cx="382664" cy="190294"/>
              <a:chOff x="3869702" y="3066935"/>
              <a:chExt cx="382664" cy="190294"/>
            </a:xfrm>
          </p:grpSpPr>
          <p:grpSp>
            <p:nvGrpSpPr>
              <p:cNvPr id="5181" name="Google Shape;5181;p68"/>
              <p:cNvGrpSpPr/>
              <p:nvPr/>
            </p:nvGrpSpPr>
            <p:grpSpPr>
              <a:xfrm>
                <a:off x="3888633" y="3082351"/>
                <a:ext cx="351172" cy="160698"/>
                <a:chOff x="3888633" y="3082351"/>
                <a:chExt cx="351172" cy="160698"/>
              </a:xfrm>
            </p:grpSpPr>
            <p:sp>
              <p:nvSpPr>
                <p:cNvPr id="5182" name="Google Shape;518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8"/>
              <p:cNvGrpSpPr/>
              <p:nvPr/>
            </p:nvGrpSpPr>
            <p:grpSpPr>
              <a:xfrm>
                <a:off x="4143703" y="3066935"/>
                <a:ext cx="37783" cy="32357"/>
                <a:chOff x="4143703" y="3066935"/>
                <a:chExt cx="37783" cy="32357"/>
              </a:xfrm>
            </p:grpSpPr>
            <p:sp>
              <p:nvSpPr>
                <p:cNvPr id="5189" name="Google Shape;518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8"/>
              <p:cNvGrpSpPr/>
              <p:nvPr/>
            </p:nvGrpSpPr>
            <p:grpSpPr>
              <a:xfrm>
                <a:off x="4044565" y="3103563"/>
                <a:ext cx="37783" cy="32451"/>
                <a:chOff x="4044565" y="3103563"/>
                <a:chExt cx="37783" cy="32451"/>
              </a:xfrm>
            </p:grpSpPr>
            <p:sp>
              <p:nvSpPr>
                <p:cNvPr id="5192" name="Google Shape;519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8"/>
              <p:cNvGrpSpPr/>
              <p:nvPr/>
            </p:nvGrpSpPr>
            <p:grpSpPr>
              <a:xfrm>
                <a:off x="4017454" y="3188237"/>
                <a:ext cx="37776" cy="32357"/>
                <a:chOff x="4017454" y="3188237"/>
                <a:chExt cx="37776" cy="32357"/>
              </a:xfrm>
            </p:grpSpPr>
            <p:sp>
              <p:nvSpPr>
                <p:cNvPr id="5195" name="Google Shape;519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8"/>
              <p:cNvGrpSpPr/>
              <p:nvPr/>
            </p:nvGrpSpPr>
            <p:grpSpPr>
              <a:xfrm>
                <a:off x="3921548" y="3157509"/>
                <a:ext cx="37783" cy="32357"/>
                <a:chOff x="3921548" y="3157509"/>
                <a:chExt cx="37783" cy="32357"/>
              </a:xfrm>
            </p:grpSpPr>
            <p:sp>
              <p:nvSpPr>
                <p:cNvPr id="5198" name="Google Shape;519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8"/>
              <p:cNvGrpSpPr/>
              <p:nvPr/>
            </p:nvGrpSpPr>
            <p:grpSpPr>
              <a:xfrm>
                <a:off x="3939056" y="3211620"/>
                <a:ext cx="37783" cy="32380"/>
                <a:chOff x="3939056" y="3211620"/>
                <a:chExt cx="37783" cy="32380"/>
              </a:xfrm>
            </p:grpSpPr>
            <p:sp>
              <p:nvSpPr>
                <p:cNvPr id="5201" name="Google Shape;520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8"/>
              <p:cNvGrpSpPr/>
              <p:nvPr/>
            </p:nvGrpSpPr>
            <p:grpSpPr>
              <a:xfrm>
                <a:off x="4176240" y="3136965"/>
                <a:ext cx="31405" cy="26930"/>
                <a:chOff x="4176240" y="3136965"/>
                <a:chExt cx="31405" cy="26930"/>
              </a:xfrm>
            </p:grpSpPr>
            <p:sp>
              <p:nvSpPr>
                <p:cNvPr id="5204" name="Google Shape;520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68"/>
              <p:cNvGrpSpPr/>
              <p:nvPr/>
            </p:nvGrpSpPr>
            <p:grpSpPr>
              <a:xfrm>
                <a:off x="4133148" y="3152593"/>
                <a:ext cx="31499" cy="27001"/>
                <a:chOff x="4133148" y="3152593"/>
                <a:chExt cx="31499" cy="27001"/>
              </a:xfrm>
            </p:grpSpPr>
            <p:sp>
              <p:nvSpPr>
                <p:cNvPr id="5207" name="Google Shape;520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8"/>
              <p:cNvGrpSpPr/>
              <p:nvPr/>
            </p:nvGrpSpPr>
            <p:grpSpPr>
              <a:xfrm>
                <a:off x="4220866" y="3073534"/>
                <a:ext cx="31499" cy="26898"/>
                <a:chOff x="4220866" y="3073534"/>
                <a:chExt cx="31499" cy="26898"/>
              </a:xfrm>
            </p:grpSpPr>
            <p:sp>
              <p:nvSpPr>
                <p:cNvPr id="5210" name="Google Shape;521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8"/>
              <p:cNvGrpSpPr/>
              <p:nvPr/>
            </p:nvGrpSpPr>
            <p:grpSpPr>
              <a:xfrm>
                <a:off x="3869702" y="3230323"/>
                <a:ext cx="31499" cy="26906"/>
                <a:chOff x="3869702" y="3230323"/>
                <a:chExt cx="31499" cy="26906"/>
              </a:xfrm>
            </p:grpSpPr>
            <p:sp>
              <p:nvSpPr>
                <p:cNvPr id="5213" name="Google Shape;521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5" name="Google Shape;5215;p68"/>
            <p:cNvGrpSpPr/>
            <p:nvPr/>
          </p:nvGrpSpPr>
          <p:grpSpPr>
            <a:xfrm>
              <a:off x="4271383" y="3065882"/>
              <a:ext cx="304556" cy="341663"/>
              <a:chOff x="4271383" y="3065882"/>
              <a:chExt cx="304556" cy="341663"/>
            </a:xfrm>
          </p:grpSpPr>
          <p:grpSp>
            <p:nvGrpSpPr>
              <p:cNvPr id="5216" name="Google Shape;5216;p68"/>
              <p:cNvGrpSpPr/>
              <p:nvPr/>
            </p:nvGrpSpPr>
            <p:grpSpPr>
              <a:xfrm>
                <a:off x="4293838" y="3078639"/>
                <a:ext cx="269353" cy="311973"/>
                <a:chOff x="4293838" y="3078639"/>
                <a:chExt cx="269353" cy="311973"/>
              </a:xfrm>
            </p:grpSpPr>
            <p:sp>
              <p:nvSpPr>
                <p:cNvPr id="5217" name="Google Shape;521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8"/>
              <p:cNvGrpSpPr/>
              <p:nvPr/>
            </p:nvGrpSpPr>
            <p:grpSpPr>
              <a:xfrm>
                <a:off x="4538164" y="3342061"/>
                <a:ext cx="37776" cy="32380"/>
                <a:chOff x="4538164" y="3342061"/>
                <a:chExt cx="37776" cy="32380"/>
              </a:xfrm>
            </p:grpSpPr>
            <p:sp>
              <p:nvSpPr>
                <p:cNvPr id="5235" name="Google Shape;523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8"/>
              <p:cNvGrpSpPr/>
              <p:nvPr/>
            </p:nvGrpSpPr>
            <p:grpSpPr>
              <a:xfrm>
                <a:off x="4271383" y="3194742"/>
                <a:ext cx="37783" cy="32420"/>
                <a:chOff x="4271383" y="3194742"/>
                <a:chExt cx="37783" cy="32420"/>
              </a:xfrm>
            </p:grpSpPr>
            <p:sp>
              <p:nvSpPr>
                <p:cNvPr id="5238" name="Google Shape;523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8"/>
              <p:cNvGrpSpPr/>
              <p:nvPr/>
            </p:nvGrpSpPr>
            <p:grpSpPr>
              <a:xfrm>
                <a:off x="4284416" y="3084058"/>
                <a:ext cx="37783" cy="32357"/>
                <a:chOff x="4284416" y="3084058"/>
                <a:chExt cx="37783" cy="32357"/>
              </a:xfrm>
            </p:grpSpPr>
            <p:sp>
              <p:nvSpPr>
                <p:cNvPr id="5241" name="Google Shape;524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8"/>
              <p:cNvGrpSpPr/>
              <p:nvPr/>
            </p:nvGrpSpPr>
            <p:grpSpPr>
              <a:xfrm>
                <a:off x="4478697" y="3297561"/>
                <a:ext cx="37776" cy="32451"/>
                <a:chOff x="4478697" y="3297561"/>
                <a:chExt cx="37776" cy="32451"/>
              </a:xfrm>
            </p:grpSpPr>
            <p:sp>
              <p:nvSpPr>
                <p:cNvPr id="5244" name="Google Shape;524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8"/>
              <p:cNvGrpSpPr/>
              <p:nvPr/>
            </p:nvGrpSpPr>
            <p:grpSpPr>
              <a:xfrm>
                <a:off x="4411813" y="3331711"/>
                <a:ext cx="37776" cy="32451"/>
                <a:chOff x="4411813" y="3331711"/>
                <a:chExt cx="37776" cy="32451"/>
              </a:xfrm>
            </p:grpSpPr>
            <p:sp>
              <p:nvSpPr>
                <p:cNvPr id="5247" name="Google Shape;524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8"/>
              <p:cNvGrpSpPr/>
              <p:nvPr/>
            </p:nvGrpSpPr>
            <p:grpSpPr>
              <a:xfrm>
                <a:off x="4337984" y="3375188"/>
                <a:ext cx="37776" cy="32357"/>
                <a:chOff x="4337984" y="3375188"/>
                <a:chExt cx="37776" cy="32357"/>
              </a:xfrm>
            </p:grpSpPr>
            <p:sp>
              <p:nvSpPr>
                <p:cNvPr id="5250" name="Google Shape;525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8"/>
              <p:cNvGrpSpPr/>
              <p:nvPr/>
            </p:nvGrpSpPr>
            <p:grpSpPr>
              <a:xfrm>
                <a:off x="4494867" y="3090530"/>
                <a:ext cx="37878" cy="32451"/>
                <a:chOff x="4494867" y="3090530"/>
                <a:chExt cx="37878" cy="32451"/>
              </a:xfrm>
            </p:grpSpPr>
            <p:sp>
              <p:nvSpPr>
                <p:cNvPr id="5253" name="Google Shape;525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4525124" y="3207774"/>
                <a:ext cx="37783" cy="32420"/>
                <a:chOff x="4525124" y="3207774"/>
                <a:chExt cx="37783" cy="32420"/>
              </a:xfrm>
            </p:grpSpPr>
            <p:sp>
              <p:nvSpPr>
                <p:cNvPr id="5256" name="Google Shape;525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4440544" y="3176479"/>
                <a:ext cx="31499" cy="26898"/>
                <a:chOff x="4440544" y="3176479"/>
                <a:chExt cx="31499" cy="26898"/>
              </a:xfrm>
            </p:grpSpPr>
            <p:sp>
              <p:nvSpPr>
                <p:cNvPr id="5259" name="Google Shape;525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4350545" y="3156400"/>
                <a:ext cx="31405" cy="27001"/>
                <a:chOff x="4350545" y="3156400"/>
                <a:chExt cx="31405" cy="27001"/>
              </a:xfrm>
            </p:grpSpPr>
            <p:sp>
              <p:nvSpPr>
                <p:cNvPr id="5262" name="Google Shape;526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8"/>
              <p:cNvGrpSpPr/>
              <p:nvPr/>
            </p:nvGrpSpPr>
            <p:grpSpPr>
              <a:xfrm>
                <a:off x="4376703" y="3255058"/>
                <a:ext cx="31405" cy="27001"/>
                <a:chOff x="4376703" y="3255058"/>
                <a:chExt cx="31405" cy="27001"/>
              </a:xfrm>
            </p:grpSpPr>
            <p:sp>
              <p:nvSpPr>
                <p:cNvPr id="5265" name="Google Shape;526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8"/>
              <p:cNvGrpSpPr/>
              <p:nvPr/>
            </p:nvGrpSpPr>
            <p:grpSpPr>
              <a:xfrm>
                <a:off x="4331322" y="3283656"/>
                <a:ext cx="31405" cy="26945"/>
                <a:chOff x="4331322" y="3283656"/>
                <a:chExt cx="31405" cy="26945"/>
              </a:xfrm>
            </p:grpSpPr>
            <p:sp>
              <p:nvSpPr>
                <p:cNvPr id="5268" name="Google Shape;526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8"/>
              <p:cNvGrpSpPr/>
              <p:nvPr/>
            </p:nvGrpSpPr>
            <p:grpSpPr>
              <a:xfrm>
                <a:off x="4380510" y="3065882"/>
                <a:ext cx="31405" cy="26938"/>
                <a:chOff x="4380510" y="3065882"/>
                <a:chExt cx="31405" cy="26938"/>
              </a:xfrm>
            </p:grpSpPr>
            <p:sp>
              <p:nvSpPr>
                <p:cNvPr id="5271" name="Google Shape;527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3" name="Google Shape;5273;p68"/>
            <p:cNvGrpSpPr/>
            <p:nvPr/>
          </p:nvGrpSpPr>
          <p:grpSpPr>
            <a:xfrm>
              <a:off x="4558998" y="3188237"/>
              <a:ext cx="1280131" cy="1052746"/>
              <a:chOff x="4558998" y="3188237"/>
              <a:chExt cx="1280131" cy="1052746"/>
            </a:xfrm>
          </p:grpSpPr>
          <p:sp>
            <p:nvSpPr>
              <p:cNvPr id="5274" name="Google Shape;527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8"/>
              <p:cNvGrpSpPr/>
              <p:nvPr/>
            </p:nvGrpSpPr>
            <p:grpSpPr>
              <a:xfrm>
                <a:off x="4579164" y="3203653"/>
                <a:ext cx="1244833" cy="1020397"/>
                <a:chOff x="4579164" y="3203653"/>
                <a:chExt cx="1244833" cy="1020397"/>
              </a:xfrm>
            </p:grpSpPr>
            <p:sp>
              <p:nvSpPr>
                <p:cNvPr id="5276" name="Google Shape;527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8" name="Google Shape;5278;p68"/>
                <p:cNvGrpSpPr/>
                <p:nvPr/>
              </p:nvGrpSpPr>
              <p:grpSpPr>
                <a:xfrm>
                  <a:off x="4579164" y="3203653"/>
                  <a:ext cx="1244833" cy="1020397"/>
                  <a:chOff x="4579164" y="3203653"/>
                  <a:chExt cx="1244833" cy="1020397"/>
                </a:xfrm>
              </p:grpSpPr>
              <p:sp>
                <p:nvSpPr>
                  <p:cNvPr id="5279" name="Google Shape;527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68"/>
                  <p:cNvGrpSpPr/>
                  <p:nvPr/>
                </p:nvGrpSpPr>
                <p:grpSpPr>
                  <a:xfrm>
                    <a:off x="4579164" y="3203653"/>
                    <a:ext cx="1244833" cy="1020397"/>
                    <a:chOff x="4579164" y="3203653"/>
                    <a:chExt cx="1244833" cy="1020397"/>
                  </a:xfrm>
                </p:grpSpPr>
                <p:sp>
                  <p:nvSpPr>
                    <p:cNvPr id="5282" name="Google Shape;528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68"/>
                    <p:cNvGrpSpPr/>
                    <p:nvPr/>
                  </p:nvGrpSpPr>
                  <p:grpSpPr>
                    <a:xfrm>
                      <a:off x="4579164" y="3203653"/>
                      <a:ext cx="1244833" cy="1020397"/>
                      <a:chOff x="4579164" y="3203653"/>
                      <a:chExt cx="1244833" cy="1020397"/>
                    </a:xfrm>
                  </p:grpSpPr>
                  <p:sp>
                    <p:nvSpPr>
                      <p:cNvPr id="5291" name="Google Shape;529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68"/>
                      <p:cNvGrpSpPr/>
                      <p:nvPr/>
                    </p:nvGrpSpPr>
                    <p:grpSpPr>
                      <a:xfrm>
                        <a:off x="4579164" y="3203653"/>
                        <a:ext cx="1244833" cy="1020397"/>
                        <a:chOff x="4579164" y="3203653"/>
                        <a:chExt cx="1244833" cy="1020397"/>
                      </a:xfrm>
                    </p:grpSpPr>
                    <p:sp>
                      <p:nvSpPr>
                        <p:cNvPr id="5306" name="Google Shape;530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68"/>
                        <p:cNvGrpSpPr/>
                        <p:nvPr/>
                      </p:nvGrpSpPr>
                      <p:grpSpPr>
                        <a:xfrm>
                          <a:off x="4579164" y="3203653"/>
                          <a:ext cx="1244833" cy="1020397"/>
                          <a:chOff x="4579164" y="3203653"/>
                          <a:chExt cx="1244833" cy="1020397"/>
                        </a:xfrm>
                      </p:grpSpPr>
                      <p:sp>
                        <p:nvSpPr>
                          <p:cNvPr id="5331" name="Google Shape;533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2" name="Google Shape;5332;p68"/>
                          <p:cNvGrpSpPr/>
                          <p:nvPr/>
                        </p:nvGrpSpPr>
                        <p:grpSpPr>
                          <a:xfrm>
                            <a:off x="4579164" y="3203653"/>
                            <a:ext cx="1244833" cy="1020397"/>
                            <a:chOff x="4579164" y="3203653"/>
                            <a:chExt cx="1244833" cy="1020397"/>
                          </a:xfrm>
                        </p:grpSpPr>
                        <p:sp>
                          <p:nvSpPr>
                            <p:cNvPr id="5333" name="Google Shape;533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68"/>
                            <p:cNvGrpSpPr/>
                            <p:nvPr/>
                          </p:nvGrpSpPr>
                          <p:grpSpPr>
                            <a:xfrm>
                              <a:off x="4579164" y="3203653"/>
                              <a:ext cx="1244833" cy="1020397"/>
                              <a:chOff x="4579164" y="3203653"/>
                              <a:chExt cx="1244833" cy="1020397"/>
                            </a:xfrm>
                          </p:grpSpPr>
                          <p:sp>
                            <p:nvSpPr>
                              <p:cNvPr id="5341" name="Google Shape;534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4" name="Google Shape;5354;p68"/>
                              <p:cNvGrpSpPr/>
                              <p:nvPr/>
                            </p:nvGrpSpPr>
                            <p:grpSpPr>
                              <a:xfrm>
                                <a:off x="4579164" y="3203653"/>
                                <a:ext cx="1244833" cy="1020397"/>
                                <a:chOff x="4579164" y="3203653"/>
                                <a:chExt cx="1244833" cy="1020397"/>
                              </a:xfrm>
                            </p:grpSpPr>
                            <p:sp>
                              <p:nvSpPr>
                                <p:cNvPr id="5355" name="Google Shape;535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68"/>
                                <p:cNvGrpSpPr/>
                                <p:nvPr/>
                              </p:nvGrpSpPr>
                              <p:grpSpPr>
                                <a:xfrm>
                                  <a:off x="4579164" y="3203653"/>
                                  <a:ext cx="1244833" cy="1020397"/>
                                  <a:chOff x="4579164" y="3203653"/>
                                  <a:chExt cx="1244833" cy="1020397"/>
                                </a:xfrm>
                              </p:grpSpPr>
                              <p:sp>
                                <p:nvSpPr>
                                  <p:cNvPr id="5363" name="Google Shape;536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8" name="Google Shape;5368;p68"/>
                                  <p:cNvGrpSpPr/>
                                  <p:nvPr/>
                                </p:nvGrpSpPr>
                                <p:grpSpPr>
                                  <a:xfrm>
                                    <a:off x="4579164" y="3203653"/>
                                    <a:ext cx="1244833" cy="1020397"/>
                                    <a:chOff x="4579164" y="3203653"/>
                                    <a:chExt cx="1244833" cy="1020397"/>
                                  </a:xfrm>
                                </p:grpSpPr>
                                <p:sp>
                                  <p:nvSpPr>
                                    <p:cNvPr id="5369" name="Google Shape;536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73" name="Google Shape;537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6" name="Google Shape;537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7" name="Google Shape;5377;p68"/>
              <p:cNvGrpSpPr/>
              <p:nvPr/>
            </p:nvGrpSpPr>
            <p:grpSpPr>
              <a:xfrm>
                <a:off x="4595437" y="3598775"/>
                <a:ext cx="37776" cy="32451"/>
                <a:chOff x="4595437" y="3598775"/>
                <a:chExt cx="37776" cy="32451"/>
              </a:xfrm>
            </p:grpSpPr>
            <p:sp>
              <p:nvSpPr>
                <p:cNvPr id="5378" name="Google Shape;537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68"/>
              <p:cNvGrpSpPr/>
              <p:nvPr/>
            </p:nvGrpSpPr>
            <p:grpSpPr>
              <a:xfrm>
                <a:off x="4641864" y="3524443"/>
                <a:ext cx="37776" cy="32380"/>
                <a:chOff x="4641864" y="3524443"/>
                <a:chExt cx="37776" cy="32380"/>
              </a:xfrm>
            </p:grpSpPr>
            <p:sp>
              <p:nvSpPr>
                <p:cNvPr id="5381" name="Google Shape;538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68"/>
              <p:cNvGrpSpPr/>
              <p:nvPr/>
            </p:nvGrpSpPr>
            <p:grpSpPr>
              <a:xfrm>
                <a:off x="4648431" y="3893901"/>
                <a:ext cx="37776" cy="32357"/>
                <a:chOff x="4648431" y="3893901"/>
                <a:chExt cx="37776" cy="32357"/>
              </a:xfrm>
            </p:grpSpPr>
            <p:sp>
              <p:nvSpPr>
                <p:cNvPr id="5384" name="Google Shape;538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8"/>
              <p:cNvGrpSpPr/>
              <p:nvPr/>
            </p:nvGrpSpPr>
            <p:grpSpPr>
              <a:xfrm>
                <a:off x="4567752" y="3722908"/>
                <a:ext cx="37870" cy="32380"/>
                <a:chOff x="4567752" y="3722908"/>
                <a:chExt cx="37870" cy="32380"/>
              </a:xfrm>
            </p:grpSpPr>
            <p:sp>
              <p:nvSpPr>
                <p:cNvPr id="5387" name="Google Shape;538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8"/>
              <p:cNvGrpSpPr/>
              <p:nvPr/>
            </p:nvGrpSpPr>
            <p:grpSpPr>
              <a:xfrm>
                <a:off x="4617506" y="3652052"/>
                <a:ext cx="37783" cy="32357"/>
                <a:chOff x="4617506" y="3652052"/>
                <a:chExt cx="37783" cy="32357"/>
              </a:xfrm>
            </p:grpSpPr>
            <p:sp>
              <p:nvSpPr>
                <p:cNvPr id="5390" name="Google Shape;539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8"/>
              <p:cNvGrpSpPr/>
              <p:nvPr/>
            </p:nvGrpSpPr>
            <p:grpSpPr>
              <a:xfrm>
                <a:off x="4739005" y="3554149"/>
                <a:ext cx="37870" cy="32357"/>
                <a:chOff x="4739005" y="3554149"/>
                <a:chExt cx="37870" cy="32357"/>
              </a:xfrm>
            </p:grpSpPr>
            <p:sp>
              <p:nvSpPr>
                <p:cNvPr id="5393" name="Google Shape;539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8"/>
              <p:cNvGrpSpPr/>
              <p:nvPr/>
            </p:nvGrpSpPr>
            <p:grpSpPr>
              <a:xfrm>
                <a:off x="4806557" y="3630258"/>
                <a:ext cx="37776" cy="32364"/>
                <a:chOff x="4806557" y="3630258"/>
                <a:chExt cx="37776" cy="32364"/>
              </a:xfrm>
            </p:grpSpPr>
            <p:sp>
              <p:nvSpPr>
                <p:cNvPr id="5396" name="Google Shape;539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8"/>
              <p:cNvGrpSpPr/>
              <p:nvPr/>
            </p:nvGrpSpPr>
            <p:grpSpPr>
              <a:xfrm>
                <a:off x="4737007" y="4004357"/>
                <a:ext cx="37870" cy="32357"/>
                <a:chOff x="4737007" y="4004357"/>
                <a:chExt cx="37870" cy="32357"/>
              </a:xfrm>
            </p:grpSpPr>
            <p:sp>
              <p:nvSpPr>
                <p:cNvPr id="5399" name="Google Shape;539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8"/>
              <p:cNvGrpSpPr/>
              <p:nvPr/>
            </p:nvGrpSpPr>
            <p:grpSpPr>
              <a:xfrm>
                <a:off x="4773634" y="4208627"/>
                <a:ext cx="37776" cy="32357"/>
                <a:chOff x="4773634" y="4208627"/>
                <a:chExt cx="37776" cy="32357"/>
              </a:xfrm>
            </p:grpSpPr>
            <p:sp>
              <p:nvSpPr>
                <p:cNvPr id="5402" name="Google Shape;540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68"/>
              <p:cNvGrpSpPr/>
              <p:nvPr/>
            </p:nvGrpSpPr>
            <p:grpSpPr>
              <a:xfrm>
                <a:off x="4888282" y="4074764"/>
                <a:ext cx="37776" cy="32451"/>
                <a:chOff x="4888282" y="4074764"/>
                <a:chExt cx="37776" cy="32451"/>
              </a:xfrm>
            </p:grpSpPr>
            <p:sp>
              <p:nvSpPr>
                <p:cNvPr id="5405" name="Google Shape;540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8"/>
              <p:cNvGrpSpPr/>
              <p:nvPr/>
            </p:nvGrpSpPr>
            <p:grpSpPr>
              <a:xfrm>
                <a:off x="4901315" y="3804271"/>
                <a:ext cx="37776" cy="32364"/>
                <a:chOff x="4901315" y="3804271"/>
                <a:chExt cx="37776" cy="32364"/>
              </a:xfrm>
            </p:grpSpPr>
            <p:sp>
              <p:nvSpPr>
                <p:cNvPr id="5408" name="Google Shape;540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8"/>
              <p:cNvGrpSpPr/>
              <p:nvPr/>
            </p:nvGrpSpPr>
            <p:grpSpPr>
              <a:xfrm>
                <a:off x="4866394" y="3715035"/>
                <a:ext cx="37846" cy="32357"/>
                <a:chOff x="4866394" y="3715035"/>
                <a:chExt cx="37846" cy="32357"/>
              </a:xfrm>
            </p:grpSpPr>
            <p:sp>
              <p:nvSpPr>
                <p:cNvPr id="5411" name="Google Shape;541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8"/>
              <p:cNvGrpSpPr/>
              <p:nvPr/>
            </p:nvGrpSpPr>
            <p:grpSpPr>
              <a:xfrm>
                <a:off x="4979233" y="3839798"/>
                <a:ext cx="37878" cy="32420"/>
                <a:chOff x="4979233" y="3839798"/>
                <a:chExt cx="37878" cy="32420"/>
              </a:xfrm>
            </p:grpSpPr>
            <p:sp>
              <p:nvSpPr>
                <p:cNvPr id="5414" name="Google Shape;541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8"/>
              <p:cNvGrpSpPr/>
              <p:nvPr/>
            </p:nvGrpSpPr>
            <p:grpSpPr>
              <a:xfrm>
                <a:off x="4790662" y="3679147"/>
                <a:ext cx="37783" cy="32380"/>
                <a:chOff x="4790662" y="3679147"/>
                <a:chExt cx="37783" cy="32380"/>
              </a:xfrm>
            </p:grpSpPr>
            <p:sp>
              <p:nvSpPr>
                <p:cNvPr id="5417" name="Google Shape;541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8"/>
              <p:cNvGrpSpPr/>
              <p:nvPr/>
            </p:nvGrpSpPr>
            <p:grpSpPr>
              <a:xfrm>
                <a:off x="4857263" y="3557861"/>
                <a:ext cx="37776" cy="32357"/>
                <a:chOff x="4857263" y="3557861"/>
                <a:chExt cx="37776" cy="32357"/>
              </a:xfrm>
            </p:grpSpPr>
            <p:sp>
              <p:nvSpPr>
                <p:cNvPr id="5420" name="Google Shape;542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8"/>
              <p:cNvGrpSpPr/>
              <p:nvPr/>
            </p:nvGrpSpPr>
            <p:grpSpPr>
              <a:xfrm>
                <a:off x="4883902" y="3648033"/>
                <a:ext cx="37783" cy="32380"/>
                <a:chOff x="4883902" y="3648033"/>
                <a:chExt cx="37783" cy="32380"/>
              </a:xfrm>
            </p:grpSpPr>
            <p:sp>
              <p:nvSpPr>
                <p:cNvPr id="5423" name="Google Shape;542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8"/>
              <p:cNvGrpSpPr/>
              <p:nvPr/>
            </p:nvGrpSpPr>
            <p:grpSpPr>
              <a:xfrm>
                <a:off x="4907780" y="3347220"/>
                <a:ext cx="37878" cy="32357"/>
                <a:chOff x="4907780" y="3347220"/>
                <a:chExt cx="37878" cy="32357"/>
              </a:xfrm>
            </p:grpSpPr>
            <p:sp>
              <p:nvSpPr>
                <p:cNvPr id="5426" name="Google Shape;542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8"/>
              <p:cNvGrpSpPr/>
              <p:nvPr/>
            </p:nvGrpSpPr>
            <p:grpSpPr>
              <a:xfrm>
                <a:off x="5065048" y="3738150"/>
                <a:ext cx="37783" cy="32364"/>
                <a:chOff x="5065048" y="3738150"/>
                <a:chExt cx="37783" cy="32364"/>
              </a:xfrm>
            </p:grpSpPr>
            <p:sp>
              <p:nvSpPr>
                <p:cNvPr id="5429" name="Google Shape;542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8"/>
              <p:cNvGrpSpPr/>
              <p:nvPr/>
            </p:nvGrpSpPr>
            <p:grpSpPr>
              <a:xfrm>
                <a:off x="5071616" y="3284615"/>
                <a:ext cx="37783" cy="32357"/>
                <a:chOff x="5071616" y="3284615"/>
                <a:chExt cx="37783" cy="32357"/>
              </a:xfrm>
            </p:grpSpPr>
            <p:sp>
              <p:nvSpPr>
                <p:cNvPr id="5432" name="Google Shape;543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8"/>
              <p:cNvGrpSpPr/>
              <p:nvPr/>
            </p:nvGrpSpPr>
            <p:grpSpPr>
              <a:xfrm>
                <a:off x="5389291" y="3759921"/>
                <a:ext cx="37783" cy="32380"/>
                <a:chOff x="5389291" y="3759921"/>
                <a:chExt cx="37783" cy="32380"/>
              </a:xfrm>
            </p:grpSpPr>
            <p:sp>
              <p:nvSpPr>
                <p:cNvPr id="5435" name="Google Shape;543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68"/>
              <p:cNvGrpSpPr/>
              <p:nvPr/>
            </p:nvGrpSpPr>
            <p:grpSpPr>
              <a:xfrm>
                <a:off x="5431534" y="3632932"/>
                <a:ext cx="37878" cy="32451"/>
                <a:chOff x="5431534" y="3632932"/>
                <a:chExt cx="37878" cy="32451"/>
              </a:xfrm>
            </p:grpSpPr>
            <p:sp>
              <p:nvSpPr>
                <p:cNvPr id="5438" name="Google Shape;543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8"/>
              <p:cNvGrpSpPr/>
              <p:nvPr/>
            </p:nvGrpSpPr>
            <p:grpSpPr>
              <a:xfrm>
                <a:off x="5540755" y="3544829"/>
                <a:ext cx="37783" cy="32357"/>
                <a:chOff x="5540755" y="3544829"/>
                <a:chExt cx="37783" cy="32357"/>
              </a:xfrm>
            </p:grpSpPr>
            <p:sp>
              <p:nvSpPr>
                <p:cNvPr id="5441" name="Google Shape;544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8"/>
              <p:cNvGrpSpPr/>
              <p:nvPr/>
            </p:nvGrpSpPr>
            <p:grpSpPr>
              <a:xfrm>
                <a:off x="5579293" y="3412107"/>
                <a:ext cx="37776" cy="32357"/>
                <a:chOff x="5579293" y="3412107"/>
                <a:chExt cx="37776" cy="32357"/>
              </a:xfrm>
            </p:grpSpPr>
            <p:sp>
              <p:nvSpPr>
                <p:cNvPr id="5444" name="Google Shape;544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8"/>
              <p:cNvGrpSpPr/>
              <p:nvPr/>
            </p:nvGrpSpPr>
            <p:grpSpPr>
              <a:xfrm>
                <a:off x="5801346" y="3284615"/>
                <a:ext cx="37783" cy="32357"/>
                <a:chOff x="5801346" y="3284615"/>
                <a:chExt cx="37783" cy="32357"/>
              </a:xfrm>
            </p:grpSpPr>
            <p:sp>
              <p:nvSpPr>
                <p:cNvPr id="5447" name="Google Shape;544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68"/>
              <p:cNvGrpSpPr/>
              <p:nvPr/>
            </p:nvGrpSpPr>
            <p:grpSpPr>
              <a:xfrm>
                <a:off x="5763578" y="3399067"/>
                <a:ext cx="37776" cy="32364"/>
                <a:chOff x="5763578" y="3399067"/>
                <a:chExt cx="37776" cy="32364"/>
              </a:xfrm>
            </p:grpSpPr>
            <p:sp>
              <p:nvSpPr>
                <p:cNvPr id="5450" name="Google Shape;545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68"/>
              <p:cNvGrpSpPr/>
              <p:nvPr/>
            </p:nvGrpSpPr>
            <p:grpSpPr>
              <a:xfrm>
                <a:off x="5395858" y="3230952"/>
                <a:ext cx="37776" cy="32364"/>
                <a:chOff x="5395858" y="3230952"/>
                <a:chExt cx="37776" cy="32364"/>
              </a:xfrm>
            </p:grpSpPr>
            <p:sp>
              <p:nvSpPr>
                <p:cNvPr id="5453" name="Google Shape;545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8"/>
              <p:cNvGrpSpPr/>
              <p:nvPr/>
            </p:nvGrpSpPr>
            <p:grpSpPr>
              <a:xfrm>
                <a:off x="5264088" y="3188237"/>
                <a:ext cx="37776" cy="32357"/>
                <a:chOff x="5264088" y="3188237"/>
                <a:chExt cx="37776" cy="32357"/>
              </a:xfrm>
            </p:grpSpPr>
            <p:sp>
              <p:nvSpPr>
                <p:cNvPr id="5456" name="Google Shape;545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8"/>
              <p:cNvGrpSpPr/>
              <p:nvPr/>
            </p:nvGrpSpPr>
            <p:grpSpPr>
              <a:xfrm>
                <a:off x="5585758" y="3237425"/>
                <a:ext cx="37878" cy="32357"/>
                <a:chOff x="5585758" y="3237425"/>
                <a:chExt cx="37878" cy="32357"/>
              </a:xfrm>
            </p:grpSpPr>
            <p:sp>
              <p:nvSpPr>
                <p:cNvPr id="5459" name="Google Shape;545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68"/>
              <p:cNvGrpSpPr/>
              <p:nvPr/>
            </p:nvGrpSpPr>
            <p:grpSpPr>
              <a:xfrm>
                <a:off x="4874196" y="3291088"/>
                <a:ext cx="37878" cy="32451"/>
                <a:chOff x="4874196" y="3291088"/>
                <a:chExt cx="37878" cy="32451"/>
              </a:xfrm>
            </p:grpSpPr>
            <p:sp>
              <p:nvSpPr>
                <p:cNvPr id="5462" name="Google Shape;546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68"/>
              <p:cNvGrpSpPr/>
              <p:nvPr/>
            </p:nvGrpSpPr>
            <p:grpSpPr>
              <a:xfrm>
                <a:off x="5197770" y="3785466"/>
                <a:ext cx="37783" cy="32427"/>
                <a:chOff x="5197770" y="3785466"/>
                <a:chExt cx="37783" cy="32427"/>
              </a:xfrm>
            </p:grpSpPr>
            <p:sp>
              <p:nvSpPr>
                <p:cNvPr id="5465" name="Google Shape;546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8"/>
              <p:cNvGrpSpPr/>
              <p:nvPr/>
            </p:nvGrpSpPr>
            <p:grpSpPr>
              <a:xfrm>
                <a:off x="5177699" y="3492117"/>
                <a:ext cx="37776" cy="32357"/>
                <a:chOff x="5177699" y="3492117"/>
                <a:chExt cx="37776" cy="32357"/>
              </a:xfrm>
            </p:grpSpPr>
            <p:sp>
              <p:nvSpPr>
                <p:cNvPr id="5468" name="Google Shape;546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8"/>
              <p:cNvGrpSpPr/>
              <p:nvPr/>
            </p:nvGrpSpPr>
            <p:grpSpPr>
              <a:xfrm>
                <a:off x="5349431" y="3622346"/>
                <a:ext cx="37870" cy="32380"/>
                <a:chOff x="5349431" y="3622346"/>
                <a:chExt cx="37870" cy="32380"/>
              </a:xfrm>
            </p:grpSpPr>
            <p:sp>
              <p:nvSpPr>
                <p:cNvPr id="5471" name="Google Shape;547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8"/>
              <p:cNvGrpSpPr/>
              <p:nvPr/>
            </p:nvGrpSpPr>
            <p:grpSpPr>
              <a:xfrm>
                <a:off x="5068855" y="3563980"/>
                <a:ext cx="53954" cy="46223"/>
                <a:chOff x="5068855" y="3563980"/>
                <a:chExt cx="53954" cy="46223"/>
              </a:xfrm>
            </p:grpSpPr>
            <p:sp>
              <p:nvSpPr>
                <p:cNvPr id="5474" name="Google Shape;547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8"/>
              <p:cNvGrpSpPr/>
              <p:nvPr/>
            </p:nvGrpSpPr>
            <p:grpSpPr>
              <a:xfrm>
                <a:off x="5037654" y="3392507"/>
                <a:ext cx="37870" cy="32451"/>
                <a:chOff x="5037654" y="3392507"/>
                <a:chExt cx="37870" cy="32451"/>
              </a:xfrm>
            </p:grpSpPr>
            <p:sp>
              <p:nvSpPr>
                <p:cNvPr id="5477" name="Google Shape;547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8"/>
              <p:cNvGrpSpPr/>
              <p:nvPr/>
            </p:nvGrpSpPr>
            <p:grpSpPr>
              <a:xfrm>
                <a:off x="5456560" y="3368629"/>
                <a:ext cx="37870" cy="32451"/>
                <a:chOff x="5456560" y="3368629"/>
                <a:chExt cx="37870" cy="32451"/>
              </a:xfrm>
            </p:grpSpPr>
            <p:sp>
              <p:nvSpPr>
                <p:cNvPr id="5480" name="Google Shape;548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8"/>
              <p:cNvGrpSpPr/>
              <p:nvPr/>
            </p:nvGrpSpPr>
            <p:grpSpPr>
              <a:xfrm>
                <a:off x="4755749" y="3501516"/>
                <a:ext cx="46246" cy="39608"/>
                <a:chOff x="4755749" y="3501516"/>
                <a:chExt cx="46246" cy="39608"/>
              </a:xfrm>
            </p:grpSpPr>
            <p:sp>
              <p:nvSpPr>
                <p:cNvPr id="5483" name="Google Shape;548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8"/>
              <p:cNvGrpSpPr/>
              <p:nvPr/>
            </p:nvGrpSpPr>
            <p:grpSpPr>
              <a:xfrm>
                <a:off x="4681346" y="3485582"/>
                <a:ext cx="37783" cy="32427"/>
                <a:chOff x="4681346" y="3485582"/>
                <a:chExt cx="37783" cy="32427"/>
              </a:xfrm>
            </p:grpSpPr>
            <p:sp>
              <p:nvSpPr>
                <p:cNvPr id="5486" name="Google Shape;548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68"/>
              <p:cNvGrpSpPr/>
              <p:nvPr/>
            </p:nvGrpSpPr>
            <p:grpSpPr>
              <a:xfrm>
                <a:off x="4767067" y="3291088"/>
                <a:ext cx="37878" cy="32451"/>
                <a:chOff x="4767067" y="3291088"/>
                <a:chExt cx="37878" cy="32451"/>
              </a:xfrm>
            </p:grpSpPr>
            <p:sp>
              <p:nvSpPr>
                <p:cNvPr id="5489" name="Google Shape;548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8"/>
              <p:cNvGrpSpPr/>
              <p:nvPr/>
            </p:nvGrpSpPr>
            <p:grpSpPr>
              <a:xfrm>
                <a:off x="4687819" y="3405539"/>
                <a:ext cx="37776" cy="32451"/>
                <a:chOff x="4687819" y="3405539"/>
                <a:chExt cx="37776" cy="32451"/>
              </a:xfrm>
            </p:grpSpPr>
            <p:sp>
              <p:nvSpPr>
                <p:cNvPr id="5492" name="Google Shape;549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68"/>
              <p:cNvGrpSpPr/>
              <p:nvPr/>
            </p:nvGrpSpPr>
            <p:grpSpPr>
              <a:xfrm>
                <a:off x="4923101" y="3444809"/>
                <a:ext cx="52813" cy="45318"/>
                <a:chOff x="4923101" y="3444809"/>
                <a:chExt cx="52813" cy="45318"/>
              </a:xfrm>
            </p:grpSpPr>
            <p:sp>
              <p:nvSpPr>
                <p:cNvPr id="5495" name="Google Shape;549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8"/>
              <p:cNvGrpSpPr/>
              <p:nvPr/>
            </p:nvGrpSpPr>
            <p:grpSpPr>
              <a:xfrm>
                <a:off x="4846040" y="3654750"/>
                <a:ext cx="31405" cy="26993"/>
                <a:chOff x="4846040" y="3654750"/>
                <a:chExt cx="31405" cy="26993"/>
              </a:xfrm>
            </p:grpSpPr>
            <p:sp>
              <p:nvSpPr>
                <p:cNvPr id="5498" name="Google Shape;549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8"/>
              <p:cNvGrpSpPr/>
              <p:nvPr/>
            </p:nvGrpSpPr>
            <p:grpSpPr>
              <a:xfrm>
                <a:off x="4925673" y="3691700"/>
                <a:ext cx="40253" cy="34472"/>
                <a:chOff x="4925673" y="3691700"/>
                <a:chExt cx="40253" cy="34472"/>
              </a:xfrm>
            </p:grpSpPr>
            <p:sp>
              <p:nvSpPr>
                <p:cNvPr id="5501" name="Google Shape;550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8"/>
              <p:cNvGrpSpPr/>
              <p:nvPr/>
            </p:nvGrpSpPr>
            <p:grpSpPr>
              <a:xfrm>
                <a:off x="4894653" y="3740848"/>
                <a:ext cx="31405" cy="26906"/>
                <a:chOff x="4894653" y="3740848"/>
                <a:chExt cx="31405" cy="26906"/>
              </a:xfrm>
            </p:grpSpPr>
            <p:sp>
              <p:nvSpPr>
                <p:cNvPr id="5504" name="Google Shape;550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8"/>
              <p:cNvGrpSpPr/>
              <p:nvPr/>
            </p:nvGrpSpPr>
            <p:grpSpPr>
              <a:xfrm>
                <a:off x="4962300" y="3696348"/>
                <a:ext cx="38255" cy="32773"/>
                <a:chOff x="4962300" y="3696348"/>
                <a:chExt cx="38255" cy="32773"/>
              </a:xfrm>
            </p:grpSpPr>
            <p:sp>
              <p:nvSpPr>
                <p:cNvPr id="5507" name="Google Shape;550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68"/>
              <p:cNvGrpSpPr/>
              <p:nvPr/>
            </p:nvGrpSpPr>
            <p:grpSpPr>
              <a:xfrm>
                <a:off x="4980185" y="3743349"/>
                <a:ext cx="31499" cy="26969"/>
                <a:chOff x="4980185" y="3743349"/>
                <a:chExt cx="31499" cy="26969"/>
              </a:xfrm>
            </p:grpSpPr>
            <p:sp>
              <p:nvSpPr>
                <p:cNvPr id="5510" name="Google Shape;551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5013768" y="3734312"/>
                <a:ext cx="31499" cy="26969"/>
                <a:chOff x="5013768" y="3734312"/>
                <a:chExt cx="31499" cy="26969"/>
              </a:xfrm>
            </p:grpSpPr>
            <p:sp>
              <p:nvSpPr>
                <p:cNvPr id="5513" name="Google Shape;551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8"/>
              <p:cNvGrpSpPr/>
              <p:nvPr/>
            </p:nvGrpSpPr>
            <p:grpSpPr>
              <a:xfrm>
                <a:off x="5036703" y="3764545"/>
                <a:ext cx="31499" cy="26898"/>
                <a:chOff x="5036703" y="3764545"/>
                <a:chExt cx="31499" cy="26898"/>
              </a:xfrm>
            </p:grpSpPr>
            <p:sp>
              <p:nvSpPr>
                <p:cNvPr id="5516" name="Google Shape;551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8"/>
              <p:cNvGrpSpPr/>
              <p:nvPr/>
            </p:nvGrpSpPr>
            <p:grpSpPr>
              <a:xfrm>
                <a:off x="4953546" y="3768352"/>
                <a:ext cx="31405" cy="26898"/>
                <a:chOff x="4953546" y="3768352"/>
                <a:chExt cx="31405" cy="26898"/>
              </a:xfrm>
            </p:grpSpPr>
            <p:sp>
              <p:nvSpPr>
                <p:cNvPr id="5519" name="Google Shape;551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8"/>
              <p:cNvGrpSpPr/>
              <p:nvPr/>
            </p:nvGrpSpPr>
            <p:grpSpPr>
              <a:xfrm>
                <a:off x="4964770" y="3814016"/>
                <a:ext cx="31499" cy="26993"/>
                <a:chOff x="4964770" y="3814016"/>
                <a:chExt cx="31499" cy="26993"/>
              </a:xfrm>
            </p:grpSpPr>
            <p:sp>
              <p:nvSpPr>
                <p:cNvPr id="5522" name="Google Shape;552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8"/>
              <p:cNvGrpSpPr/>
              <p:nvPr/>
            </p:nvGrpSpPr>
            <p:grpSpPr>
              <a:xfrm>
                <a:off x="4923290" y="3800504"/>
                <a:ext cx="31468" cy="26898"/>
                <a:chOff x="4923290" y="3800504"/>
                <a:chExt cx="31468" cy="26898"/>
              </a:xfrm>
            </p:grpSpPr>
            <p:sp>
              <p:nvSpPr>
                <p:cNvPr id="5525" name="Google Shape;552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68"/>
              <p:cNvGrpSpPr/>
              <p:nvPr/>
            </p:nvGrpSpPr>
            <p:grpSpPr>
              <a:xfrm>
                <a:off x="5108534" y="3650943"/>
                <a:ext cx="31405" cy="26993"/>
                <a:chOff x="5108534" y="3650943"/>
                <a:chExt cx="31405" cy="26993"/>
              </a:xfrm>
            </p:grpSpPr>
            <p:sp>
              <p:nvSpPr>
                <p:cNvPr id="5528" name="Google Shape;552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8"/>
              <p:cNvGrpSpPr/>
              <p:nvPr/>
            </p:nvGrpSpPr>
            <p:grpSpPr>
              <a:xfrm>
                <a:off x="5119380" y="3760739"/>
                <a:ext cx="31499" cy="26993"/>
                <a:chOff x="5119380" y="3760739"/>
                <a:chExt cx="31499" cy="26993"/>
              </a:xfrm>
            </p:grpSpPr>
            <p:sp>
              <p:nvSpPr>
                <p:cNvPr id="5531" name="Google Shape;553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119380" y="3788235"/>
                <a:ext cx="31499" cy="26993"/>
                <a:chOff x="5119380" y="3788235"/>
                <a:chExt cx="31499" cy="26993"/>
              </a:xfrm>
            </p:grpSpPr>
            <p:sp>
              <p:nvSpPr>
                <p:cNvPr id="5534" name="Google Shape;553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8"/>
              <p:cNvGrpSpPr/>
              <p:nvPr/>
            </p:nvGrpSpPr>
            <p:grpSpPr>
              <a:xfrm>
                <a:off x="5158005" y="3875284"/>
                <a:ext cx="31405" cy="27001"/>
                <a:chOff x="5158005" y="3875284"/>
                <a:chExt cx="31405" cy="27001"/>
              </a:xfrm>
            </p:grpSpPr>
            <p:sp>
              <p:nvSpPr>
                <p:cNvPr id="5537" name="Google Shape;553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68"/>
              <p:cNvGrpSpPr/>
              <p:nvPr/>
            </p:nvGrpSpPr>
            <p:grpSpPr>
              <a:xfrm>
                <a:off x="5233163" y="3764545"/>
                <a:ext cx="31499" cy="26898"/>
                <a:chOff x="5233163" y="3764545"/>
                <a:chExt cx="31499" cy="26898"/>
              </a:xfrm>
            </p:grpSpPr>
            <p:sp>
              <p:nvSpPr>
                <p:cNvPr id="5540" name="Google Shape;554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8"/>
              <p:cNvGrpSpPr/>
              <p:nvPr/>
            </p:nvGrpSpPr>
            <p:grpSpPr>
              <a:xfrm>
                <a:off x="5276168" y="3805545"/>
                <a:ext cx="31499" cy="26906"/>
                <a:chOff x="5276168" y="3805545"/>
                <a:chExt cx="31499" cy="26906"/>
              </a:xfrm>
            </p:grpSpPr>
            <p:sp>
              <p:nvSpPr>
                <p:cNvPr id="5543" name="Google Shape;554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8"/>
              <p:cNvGrpSpPr/>
              <p:nvPr/>
            </p:nvGrpSpPr>
            <p:grpSpPr>
              <a:xfrm>
                <a:off x="5294053" y="3851933"/>
                <a:ext cx="31405" cy="26945"/>
                <a:chOff x="5294053" y="3851933"/>
                <a:chExt cx="31405" cy="26945"/>
              </a:xfrm>
            </p:grpSpPr>
            <p:sp>
              <p:nvSpPr>
                <p:cNvPr id="5546" name="Google Shape;554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68"/>
              <p:cNvGrpSpPr/>
              <p:nvPr/>
            </p:nvGrpSpPr>
            <p:grpSpPr>
              <a:xfrm>
                <a:off x="5341723" y="3851902"/>
                <a:ext cx="31405" cy="26977"/>
                <a:chOff x="5341723" y="3851902"/>
                <a:chExt cx="31405" cy="26977"/>
              </a:xfrm>
            </p:grpSpPr>
            <p:sp>
              <p:nvSpPr>
                <p:cNvPr id="5549" name="Google Shape;554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8"/>
              <p:cNvGrpSpPr/>
              <p:nvPr/>
            </p:nvGrpSpPr>
            <p:grpSpPr>
              <a:xfrm>
                <a:off x="5054871" y="3507855"/>
                <a:ext cx="31405" cy="26993"/>
                <a:chOff x="5054871" y="3507855"/>
                <a:chExt cx="31405" cy="26993"/>
              </a:xfrm>
            </p:grpSpPr>
            <p:sp>
              <p:nvSpPr>
                <p:cNvPr id="5552" name="Google Shape;555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8"/>
              <p:cNvGrpSpPr/>
              <p:nvPr/>
            </p:nvGrpSpPr>
            <p:grpSpPr>
              <a:xfrm>
                <a:off x="4876579" y="3675325"/>
                <a:ext cx="31405" cy="26969"/>
                <a:chOff x="4876579" y="3675325"/>
                <a:chExt cx="31405" cy="26969"/>
              </a:xfrm>
            </p:grpSpPr>
            <p:sp>
              <p:nvSpPr>
                <p:cNvPr id="5555" name="Google Shape;555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8"/>
              <p:cNvGrpSpPr/>
              <p:nvPr/>
            </p:nvGrpSpPr>
            <p:grpSpPr>
              <a:xfrm>
                <a:off x="4842233" y="3688333"/>
                <a:ext cx="31405" cy="26993"/>
                <a:chOff x="4842233" y="3688333"/>
                <a:chExt cx="31405" cy="26993"/>
              </a:xfrm>
            </p:grpSpPr>
            <p:sp>
              <p:nvSpPr>
                <p:cNvPr id="5558" name="Google Shape;555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8"/>
              <p:cNvGrpSpPr/>
              <p:nvPr/>
            </p:nvGrpSpPr>
            <p:grpSpPr>
              <a:xfrm>
                <a:off x="5187876" y="3608032"/>
                <a:ext cx="31405" cy="27001"/>
                <a:chOff x="5187876" y="3608032"/>
                <a:chExt cx="31405" cy="27001"/>
              </a:xfrm>
            </p:grpSpPr>
            <p:sp>
              <p:nvSpPr>
                <p:cNvPr id="5561" name="Google Shape;556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3" name="Google Shape;556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5" name="Google Shape;5565;p68"/>
              <p:cNvGrpSpPr/>
              <p:nvPr/>
            </p:nvGrpSpPr>
            <p:grpSpPr>
              <a:xfrm>
                <a:off x="5269224" y="3304167"/>
                <a:ext cx="40253" cy="34402"/>
                <a:chOff x="5269224" y="3304167"/>
                <a:chExt cx="40253" cy="34402"/>
              </a:xfrm>
            </p:grpSpPr>
            <p:sp>
              <p:nvSpPr>
                <p:cNvPr id="5566" name="Google Shape;556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8"/>
              <p:cNvGrpSpPr/>
              <p:nvPr/>
            </p:nvGrpSpPr>
            <p:grpSpPr>
              <a:xfrm>
                <a:off x="5327354" y="3476615"/>
                <a:ext cx="49864" cy="42723"/>
                <a:chOff x="5327354" y="3476615"/>
                <a:chExt cx="49864" cy="42723"/>
              </a:xfrm>
            </p:grpSpPr>
            <p:sp>
              <p:nvSpPr>
                <p:cNvPr id="5569" name="Google Shape;556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3" name="Google Shape;5573;p68"/>
              <p:cNvGrpSpPr/>
              <p:nvPr/>
            </p:nvGrpSpPr>
            <p:grpSpPr>
              <a:xfrm>
                <a:off x="5341723" y="3775957"/>
                <a:ext cx="31405" cy="26898"/>
                <a:chOff x="5341723" y="3775957"/>
                <a:chExt cx="31405" cy="26898"/>
              </a:xfrm>
            </p:grpSpPr>
            <p:sp>
              <p:nvSpPr>
                <p:cNvPr id="5574" name="Google Shape;557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5439053" y="3699274"/>
                <a:ext cx="31405" cy="26898"/>
                <a:chOff x="5439053" y="3699274"/>
                <a:chExt cx="31405" cy="26898"/>
              </a:xfrm>
            </p:grpSpPr>
            <p:sp>
              <p:nvSpPr>
                <p:cNvPr id="5577" name="Google Shape;557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5412414" y="3622307"/>
                <a:ext cx="31499" cy="26993"/>
                <a:chOff x="5412414" y="3622307"/>
                <a:chExt cx="31499" cy="26993"/>
              </a:xfrm>
            </p:grpSpPr>
            <p:sp>
              <p:nvSpPr>
                <p:cNvPr id="5580" name="Google Shape;558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8"/>
              <p:cNvGrpSpPr/>
              <p:nvPr/>
            </p:nvGrpSpPr>
            <p:grpSpPr>
              <a:xfrm>
                <a:off x="5476254" y="3473949"/>
                <a:ext cx="26835" cy="26930"/>
                <a:chOff x="5476254" y="3473949"/>
                <a:chExt cx="26835" cy="26930"/>
              </a:xfrm>
            </p:grpSpPr>
            <p:sp>
              <p:nvSpPr>
                <p:cNvPr id="5583" name="Google Shape;558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8"/>
              <p:cNvGrpSpPr/>
              <p:nvPr/>
            </p:nvGrpSpPr>
            <p:grpSpPr>
              <a:xfrm>
                <a:off x="5564547" y="3481594"/>
                <a:ext cx="31397" cy="26898"/>
                <a:chOff x="5564547" y="3481594"/>
                <a:chExt cx="31397" cy="26898"/>
              </a:xfrm>
            </p:grpSpPr>
            <p:sp>
              <p:nvSpPr>
                <p:cNvPr id="5586" name="Google Shape;558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8"/>
              <p:cNvGrpSpPr/>
              <p:nvPr/>
            </p:nvGrpSpPr>
            <p:grpSpPr>
              <a:xfrm>
                <a:off x="5534101" y="3470174"/>
                <a:ext cx="31397" cy="26906"/>
                <a:chOff x="5534101" y="3470174"/>
                <a:chExt cx="31397" cy="26906"/>
              </a:xfrm>
            </p:grpSpPr>
            <p:sp>
              <p:nvSpPr>
                <p:cNvPr id="5589" name="Google Shape;558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68"/>
              <p:cNvGrpSpPr/>
              <p:nvPr/>
            </p:nvGrpSpPr>
            <p:grpSpPr>
              <a:xfrm>
                <a:off x="5610879" y="3314486"/>
                <a:ext cx="31499" cy="26938"/>
                <a:chOff x="5610879" y="3314486"/>
                <a:chExt cx="31499" cy="26938"/>
              </a:xfrm>
            </p:grpSpPr>
            <p:sp>
              <p:nvSpPr>
                <p:cNvPr id="5592" name="Google Shape;559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68"/>
              <p:cNvGrpSpPr/>
              <p:nvPr/>
            </p:nvGrpSpPr>
            <p:grpSpPr>
              <a:xfrm>
                <a:off x="4834525" y="3501382"/>
                <a:ext cx="31499" cy="26898"/>
                <a:chOff x="4834525" y="3501382"/>
                <a:chExt cx="31499" cy="26898"/>
              </a:xfrm>
            </p:grpSpPr>
            <p:sp>
              <p:nvSpPr>
                <p:cNvPr id="5595" name="Google Shape;559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8"/>
              <p:cNvGrpSpPr/>
              <p:nvPr/>
            </p:nvGrpSpPr>
            <p:grpSpPr>
              <a:xfrm>
                <a:off x="4898460" y="3580158"/>
                <a:ext cx="31405" cy="26898"/>
                <a:chOff x="4898460" y="3580158"/>
                <a:chExt cx="31405" cy="26898"/>
              </a:xfrm>
            </p:grpSpPr>
            <p:sp>
              <p:nvSpPr>
                <p:cNvPr id="5598" name="Google Shape;559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8"/>
              <p:cNvGrpSpPr/>
              <p:nvPr/>
            </p:nvGrpSpPr>
            <p:grpSpPr>
              <a:xfrm>
                <a:off x="4882667" y="3608032"/>
                <a:ext cx="31499" cy="27001"/>
                <a:chOff x="4882667" y="3608032"/>
                <a:chExt cx="31499" cy="27001"/>
              </a:xfrm>
            </p:grpSpPr>
            <p:sp>
              <p:nvSpPr>
                <p:cNvPr id="5601" name="Google Shape;560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8"/>
              <p:cNvGrpSpPr/>
              <p:nvPr/>
            </p:nvGrpSpPr>
            <p:grpSpPr>
              <a:xfrm>
                <a:off x="4843373" y="3631407"/>
                <a:ext cx="16273" cy="16186"/>
                <a:chOff x="4843373" y="3631407"/>
                <a:chExt cx="16273" cy="16186"/>
              </a:xfrm>
            </p:grpSpPr>
            <p:sp>
              <p:nvSpPr>
                <p:cNvPr id="5604" name="Google Shape;560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8"/>
              <p:cNvGrpSpPr/>
              <p:nvPr/>
            </p:nvGrpSpPr>
            <p:grpSpPr>
              <a:xfrm>
                <a:off x="4727773" y="3591578"/>
                <a:ext cx="31499" cy="26898"/>
                <a:chOff x="4727773" y="3591578"/>
                <a:chExt cx="31499" cy="26898"/>
              </a:xfrm>
            </p:grpSpPr>
            <p:sp>
              <p:nvSpPr>
                <p:cNvPr id="5607" name="Google Shape;560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9" name="Google Shape;560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1" name="Google Shape;5611;p68"/>
              <p:cNvGrpSpPr/>
              <p:nvPr/>
            </p:nvGrpSpPr>
            <p:grpSpPr>
              <a:xfrm>
                <a:off x="4609421" y="3577398"/>
                <a:ext cx="31499" cy="27001"/>
                <a:chOff x="4609421" y="3577398"/>
                <a:chExt cx="31499" cy="27001"/>
              </a:xfrm>
            </p:grpSpPr>
            <p:sp>
              <p:nvSpPr>
                <p:cNvPr id="5612" name="Google Shape;561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8"/>
              <p:cNvGrpSpPr/>
              <p:nvPr/>
            </p:nvGrpSpPr>
            <p:grpSpPr>
              <a:xfrm>
                <a:off x="4649289" y="3577398"/>
                <a:ext cx="31499" cy="27001"/>
                <a:chOff x="4649289" y="3577398"/>
                <a:chExt cx="31499" cy="27001"/>
              </a:xfrm>
            </p:grpSpPr>
            <p:sp>
              <p:nvSpPr>
                <p:cNvPr id="5615" name="Google Shape;561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8"/>
              <p:cNvGrpSpPr/>
              <p:nvPr/>
            </p:nvGrpSpPr>
            <p:grpSpPr>
              <a:xfrm>
                <a:off x="4605614" y="3639523"/>
                <a:ext cx="31499" cy="26906"/>
                <a:chOff x="4605614" y="3639523"/>
                <a:chExt cx="31499" cy="26906"/>
              </a:xfrm>
            </p:grpSpPr>
            <p:sp>
              <p:nvSpPr>
                <p:cNvPr id="5618" name="Google Shape;561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8"/>
              <p:cNvGrpSpPr/>
              <p:nvPr/>
            </p:nvGrpSpPr>
            <p:grpSpPr>
              <a:xfrm>
                <a:off x="4785149" y="3618846"/>
                <a:ext cx="26930" cy="26843"/>
                <a:chOff x="4785149" y="3618846"/>
                <a:chExt cx="26930" cy="26843"/>
              </a:xfrm>
            </p:grpSpPr>
            <p:sp>
              <p:nvSpPr>
                <p:cNvPr id="5621" name="Google Shape;562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8"/>
              <p:cNvGrpSpPr/>
              <p:nvPr/>
            </p:nvGrpSpPr>
            <p:grpSpPr>
              <a:xfrm>
                <a:off x="4810167" y="3601567"/>
                <a:ext cx="31405" cy="26898"/>
                <a:chOff x="4810167" y="3601567"/>
                <a:chExt cx="31405" cy="26898"/>
              </a:xfrm>
            </p:grpSpPr>
            <p:sp>
              <p:nvSpPr>
                <p:cNvPr id="5624" name="Google Shape;562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68"/>
              <p:cNvGrpSpPr/>
              <p:nvPr/>
            </p:nvGrpSpPr>
            <p:grpSpPr>
              <a:xfrm>
                <a:off x="4831002" y="3373230"/>
                <a:ext cx="31405" cy="26898"/>
                <a:chOff x="4831002" y="3373230"/>
                <a:chExt cx="31405" cy="26898"/>
              </a:xfrm>
            </p:grpSpPr>
            <p:sp>
              <p:nvSpPr>
                <p:cNvPr id="5627" name="Google Shape;562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8"/>
              <p:cNvGrpSpPr/>
              <p:nvPr/>
            </p:nvGrpSpPr>
            <p:grpSpPr>
              <a:xfrm>
                <a:off x="4719311" y="3355054"/>
                <a:ext cx="31499" cy="27001"/>
                <a:chOff x="4719311" y="3355054"/>
                <a:chExt cx="31499" cy="27001"/>
              </a:xfrm>
            </p:grpSpPr>
            <p:sp>
              <p:nvSpPr>
                <p:cNvPr id="5630" name="Google Shape;563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8"/>
              <p:cNvGrpSpPr/>
              <p:nvPr/>
            </p:nvGrpSpPr>
            <p:grpSpPr>
              <a:xfrm>
                <a:off x="4798755" y="3450260"/>
                <a:ext cx="26930" cy="26930"/>
                <a:chOff x="4798755" y="3450260"/>
                <a:chExt cx="26930" cy="26930"/>
              </a:xfrm>
            </p:grpSpPr>
            <p:sp>
              <p:nvSpPr>
                <p:cNvPr id="5633" name="Google Shape;563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8"/>
              <p:cNvGrpSpPr/>
              <p:nvPr/>
            </p:nvGrpSpPr>
            <p:grpSpPr>
              <a:xfrm>
                <a:off x="4645576" y="3467555"/>
                <a:ext cx="31405" cy="26953"/>
                <a:chOff x="4645576" y="3467555"/>
                <a:chExt cx="31405" cy="26953"/>
              </a:xfrm>
            </p:grpSpPr>
            <p:sp>
              <p:nvSpPr>
                <p:cNvPr id="5636" name="Google Shape;563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8"/>
              <p:cNvGrpSpPr/>
              <p:nvPr/>
            </p:nvGrpSpPr>
            <p:grpSpPr>
              <a:xfrm>
                <a:off x="4687631" y="3583965"/>
                <a:ext cx="31499" cy="26898"/>
                <a:chOff x="4687631" y="3583965"/>
                <a:chExt cx="31499" cy="26898"/>
              </a:xfrm>
            </p:grpSpPr>
            <p:sp>
              <p:nvSpPr>
                <p:cNvPr id="5639" name="Google Shape;563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8"/>
              <p:cNvGrpSpPr/>
              <p:nvPr/>
            </p:nvGrpSpPr>
            <p:grpSpPr>
              <a:xfrm>
                <a:off x="4719311" y="3471314"/>
                <a:ext cx="31499" cy="27001"/>
                <a:chOff x="4719311" y="3471314"/>
                <a:chExt cx="31499" cy="27001"/>
              </a:xfrm>
            </p:grpSpPr>
            <p:sp>
              <p:nvSpPr>
                <p:cNvPr id="5642" name="Google Shape;564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8"/>
              <p:cNvGrpSpPr/>
              <p:nvPr/>
            </p:nvGrpSpPr>
            <p:grpSpPr>
              <a:xfrm>
                <a:off x="4719311" y="3434404"/>
                <a:ext cx="31499" cy="26898"/>
                <a:chOff x="4719311" y="3434404"/>
                <a:chExt cx="31499" cy="26898"/>
              </a:xfrm>
            </p:grpSpPr>
            <p:sp>
              <p:nvSpPr>
                <p:cNvPr id="5645" name="Google Shape;564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8"/>
              <p:cNvGrpSpPr/>
              <p:nvPr/>
            </p:nvGrpSpPr>
            <p:grpSpPr>
              <a:xfrm>
                <a:off x="4768876" y="3401772"/>
                <a:ext cx="31499" cy="26898"/>
                <a:chOff x="4768876" y="3401772"/>
                <a:chExt cx="31499" cy="26898"/>
              </a:xfrm>
            </p:grpSpPr>
            <p:sp>
              <p:nvSpPr>
                <p:cNvPr id="5648" name="Google Shape;564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68"/>
              <p:cNvGrpSpPr/>
              <p:nvPr/>
            </p:nvGrpSpPr>
            <p:grpSpPr>
              <a:xfrm>
                <a:off x="4762214" y="3471377"/>
                <a:ext cx="26938" cy="26938"/>
                <a:chOff x="4762214" y="3471377"/>
                <a:chExt cx="26938" cy="26938"/>
              </a:xfrm>
            </p:grpSpPr>
            <p:sp>
              <p:nvSpPr>
                <p:cNvPr id="5651" name="Google Shape;565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8"/>
              <p:cNvGrpSpPr/>
              <p:nvPr/>
            </p:nvGrpSpPr>
            <p:grpSpPr>
              <a:xfrm>
                <a:off x="4790473" y="3344782"/>
                <a:ext cx="31405" cy="26898"/>
                <a:chOff x="4790473" y="3344782"/>
                <a:chExt cx="31405" cy="26898"/>
              </a:xfrm>
            </p:grpSpPr>
            <p:sp>
              <p:nvSpPr>
                <p:cNvPr id="5654" name="Google Shape;565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8"/>
              <p:cNvGrpSpPr/>
              <p:nvPr/>
            </p:nvGrpSpPr>
            <p:grpSpPr>
              <a:xfrm>
                <a:off x="4823774" y="3950733"/>
                <a:ext cx="37398" cy="32034"/>
                <a:chOff x="4823774" y="3950733"/>
                <a:chExt cx="37398" cy="32034"/>
              </a:xfrm>
            </p:grpSpPr>
            <p:sp>
              <p:nvSpPr>
                <p:cNvPr id="5657" name="Google Shape;565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8"/>
              <p:cNvGrpSpPr/>
              <p:nvPr/>
            </p:nvGrpSpPr>
            <p:grpSpPr>
              <a:xfrm>
                <a:off x="4823396" y="4110566"/>
                <a:ext cx="31405" cy="26906"/>
                <a:chOff x="4823396" y="4110566"/>
                <a:chExt cx="31405" cy="26906"/>
              </a:xfrm>
            </p:grpSpPr>
            <p:sp>
              <p:nvSpPr>
                <p:cNvPr id="5660" name="Google Shape;566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8"/>
              <p:cNvGrpSpPr/>
              <p:nvPr/>
            </p:nvGrpSpPr>
            <p:grpSpPr>
              <a:xfrm>
                <a:off x="4838332" y="3821150"/>
                <a:ext cx="31499" cy="26898"/>
                <a:chOff x="4838332" y="3821150"/>
                <a:chExt cx="31499" cy="26898"/>
              </a:xfrm>
            </p:grpSpPr>
            <p:sp>
              <p:nvSpPr>
                <p:cNvPr id="5663" name="Google Shape;566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8"/>
              <p:cNvGrpSpPr/>
              <p:nvPr/>
            </p:nvGrpSpPr>
            <p:grpSpPr>
              <a:xfrm>
                <a:off x="4661275" y="3815007"/>
                <a:ext cx="36824" cy="31523"/>
                <a:chOff x="4661275" y="3815007"/>
                <a:chExt cx="36824" cy="31523"/>
              </a:xfrm>
            </p:grpSpPr>
            <p:sp>
              <p:nvSpPr>
                <p:cNvPr id="5666" name="Google Shape;566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8"/>
              <p:cNvGrpSpPr/>
              <p:nvPr/>
            </p:nvGrpSpPr>
            <p:grpSpPr>
              <a:xfrm>
                <a:off x="4558998" y="3851037"/>
                <a:ext cx="33591" cy="28699"/>
                <a:chOff x="4558998" y="3851037"/>
                <a:chExt cx="33591" cy="28699"/>
              </a:xfrm>
            </p:grpSpPr>
            <p:sp>
              <p:nvSpPr>
                <p:cNvPr id="5669" name="Google Shape;566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8"/>
              <p:cNvGrpSpPr/>
              <p:nvPr/>
            </p:nvGrpSpPr>
            <p:grpSpPr>
              <a:xfrm>
                <a:off x="4696762" y="3638587"/>
                <a:ext cx="33591" cy="28794"/>
                <a:chOff x="4696762" y="3638587"/>
                <a:chExt cx="33591" cy="28794"/>
              </a:xfrm>
            </p:grpSpPr>
            <p:sp>
              <p:nvSpPr>
                <p:cNvPr id="5672" name="Google Shape;567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8"/>
              <p:cNvGrpSpPr/>
              <p:nvPr/>
            </p:nvGrpSpPr>
            <p:grpSpPr>
              <a:xfrm>
                <a:off x="4929479" y="3939140"/>
                <a:ext cx="33497" cy="28692"/>
                <a:chOff x="4929479" y="3939140"/>
                <a:chExt cx="33497" cy="28692"/>
              </a:xfrm>
            </p:grpSpPr>
            <p:sp>
              <p:nvSpPr>
                <p:cNvPr id="5675" name="Google Shape;567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8"/>
              <p:cNvGrpSpPr/>
              <p:nvPr/>
            </p:nvGrpSpPr>
            <p:grpSpPr>
              <a:xfrm>
                <a:off x="4907119" y="3986039"/>
                <a:ext cx="33497" cy="28699"/>
                <a:chOff x="4907119" y="3986039"/>
                <a:chExt cx="33497" cy="28699"/>
              </a:xfrm>
            </p:grpSpPr>
            <p:sp>
              <p:nvSpPr>
                <p:cNvPr id="5678" name="Google Shape;567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68"/>
              <p:cNvGrpSpPr/>
              <p:nvPr/>
            </p:nvGrpSpPr>
            <p:grpSpPr>
              <a:xfrm>
                <a:off x="4911783" y="4048102"/>
                <a:ext cx="33591" cy="28762"/>
                <a:chOff x="4911783" y="4048102"/>
                <a:chExt cx="33591" cy="28762"/>
              </a:xfrm>
            </p:grpSpPr>
            <p:sp>
              <p:nvSpPr>
                <p:cNvPr id="5681" name="Google Shape;568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68"/>
              <p:cNvGrpSpPr/>
              <p:nvPr/>
            </p:nvGrpSpPr>
            <p:grpSpPr>
              <a:xfrm>
                <a:off x="4762623" y="3837847"/>
                <a:ext cx="42416" cy="36273"/>
                <a:chOff x="4762623" y="3837847"/>
                <a:chExt cx="42416" cy="36273"/>
              </a:xfrm>
            </p:grpSpPr>
            <p:sp>
              <p:nvSpPr>
                <p:cNvPr id="5686" name="Google Shape;568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8"/>
              <p:cNvGrpSpPr/>
              <p:nvPr/>
            </p:nvGrpSpPr>
            <p:grpSpPr>
              <a:xfrm>
                <a:off x="4746044" y="4104966"/>
                <a:ext cx="33497" cy="28699"/>
                <a:chOff x="4746044" y="4104966"/>
                <a:chExt cx="33497" cy="28699"/>
              </a:xfrm>
            </p:grpSpPr>
            <p:sp>
              <p:nvSpPr>
                <p:cNvPr id="5689" name="Google Shape;568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8"/>
              <p:cNvGrpSpPr/>
              <p:nvPr/>
            </p:nvGrpSpPr>
            <p:grpSpPr>
              <a:xfrm>
                <a:off x="4859646" y="4162554"/>
                <a:ext cx="33591" cy="28762"/>
                <a:chOff x="4859646" y="4162554"/>
                <a:chExt cx="33591" cy="28762"/>
              </a:xfrm>
            </p:grpSpPr>
            <p:sp>
              <p:nvSpPr>
                <p:cNvPr id="5692" name="Google Shape;569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4" name="Google Shape;5694;p68"/>
            <p:cNvGrpSpPr/>
            <p:nvPr/>
          </p:nvGrpSpPr>
          <p:grpSpPr>
            <a:xfrm>
              <a:off x="3597785" y="3274438"/>
              <a:ext cx="855610" cy="1122100"/>
              <a:chOff x="3597785" y="3274438"/>
              <a:chExt cx="855610" cy="1122100"/>
            </a:xfrm>
          </p:grpSpPr>
          <p:grpSp>
            <p:nvGrpSpPr>
              <p:cNvPr id="5695" name="Google Shape;5695;p68"/>
              <p:cNvGrpSpPr/>
              <p:nvPr/>
            </p:nvGrpSpPr>
            <p:grpSpPr>
              <a:xfrm>
                <a:off x="3617857" y="3284717"/>
                <a:ext cx="826785" cy="1099165"/>
                <a:chOff x="3617857" y="3284717"/>
                <a:chExt cx="826785" cy="1099165"/>
              </a:xfrm>
            </p:grpSpPr>
            <p:sp>
              <p:nvSpPr>
                <p:cNvPr id="5696" name="Google Shape;569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8"/>
              <p:cNvGrpSpPr/>
              <p:nvPr/>
            </p:nvGrpSpPr>
            <p:grpSpPr>
              <a:xfrm>
                <a:off x="4180904" y="4251758"/>
                <a:ext cx="37783" cy="32420"/>
                <a:chOff x="4180904" y="4251758"/>
                <a:chExt cx="37783" cy="32420"/>
              </a:xfrm>
            </p:grpSpPr>
            <p:sp>
              <p:nvSpPr>
                <p:cNvPr id="5753" name="Google Shape;575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8"/>
              <p:cNvGrpSpPr/>
              <p:nvPr/>
            </p:nvGrpSpPr>
            <p:grpSpPr>
              <a:xfrm>
                <a:off x="4201644" y="4081324"/>
                <a:ext cx="37783" cy="32364"/>
                <a:chOff x="4201644" y="4081324"/>
                <a:chExt cx="37783" cy="32364"/>
              </a:xfrm>
            </p:grpSpPr>
            <p:sp>
              <p:nvSpPr>
                <p:cNvPr id="5756" name="Google Shape;575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68"/>
              <p:cNvGrpSpPr/>
              <p:nvPr/>
            </p:nvGrpSpPr>
            <p:grpSpPr>
              <a:xfrm>
                <a:off x="4284416" y="3887428"/>
                <a:ext cx="37783" cy="32451"/>
                <a:chOff x="4284416" y="3887428"/>
                <a:chExt cx="37783" cy="32451"/>
              </a:xfrm>
            </p:grpSpPr>
            <p:sp>
              <p:nvSpPr>
                <p:cNvPr id="5759" name="Google Shape;575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8"/>
              <p:cNvGrpSpPr/>
              <p:nvPr/>
            </p:nvGrpSpPr>
            <p:grpSpPr>
              <a:xfrm>
                <a:off x="4223721" y="3860404"/>
                <a:ext cx="37870" cy="32364"/>
                <a:chOff x="4223721" y="3860404"/>
                <a:chExt cx="37870" cy="32364"/>
              </a:xfrm>
            </p:grpSpPr>
            <p:sp>
              <p:nvSpPr>
                <p:cNvPr id="5762" name="Google Shape;576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8"/>
              <p:cNvGrpSpPr/>
              <p:nvPr/>
            </p:nvGrpSpPr>
            <p:grpSpPr>
              <a:xfrm>
                <a:off x="4104889" y="3699242"/>
                <a:ext cx="37776" cy="32357"/>
                <a:chOff x="4104889" y="3699242"/>
                <a:chExt cx="37776" cy="32357"/>
              </a:xfrm>
            </p:grpSpPr>
            <p:sp>
              <p:nvSpPr>
                <p:cNvPr id="5765" name="Google Shape;576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8"/>
              <p:cNvGrpSpPr/>
              <p:nvPr/>
            </p:nvGrpSpPr>
            <p:grpSpPr>
              <a:xfrm>
                <a:off x="4143608" y="3475121"/>
                <a:ext cx="37878" cy="32420"/>
                <a:chOff x="4143608" y="3475121"/>
                <a:chExt cx="37878" cy="32420"/>
              </a:xfrm>
            </p:grpSpPr>
            <p:sp>
              <p:nvSpPr>
                <p:cNvPr id="5768" name="Google Shape;576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8"/>
              <p:cNvGrpSpPr/>
              <p:nvPr/>
            </p:nvGrpSpPr>
            <p:grpSpPr>
              <a:xfrm>
                <a:off x="4217248" y="3570893"/>
                <a:ext cx="37776" cy="32364"/>
                <a:chOff x="4217248" y="3570893"/>
                <a:chExt cx="37776" cy="32364"/>
              </a:xfrm>
            </p:grpSpPr>
            <p:sp>
              <p:nvSpPr>
                <p:cNvPr id="5771" name="Google Shape;577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8"/>
              <p:cNvGrpSpPr/>
              <p:nvPr/>
            </p:nvGrpSpPr>
            <p:grpSpPr>
              <a:xfrm>
                <a:off x="4255307" y="3431612"/>
                <a:ext cx="37776" cy="32451"/>
                <a:chOff x="4255307" y="3431612"/>
                <a:chExt cx="37776" cy="32451"/>
              </a:xfrm>
            </p:grpSpPr>
            <p:sp>
              <p:nvSpPr>
                <p:cNvPr id="5774" name="Google Shape;577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8"/>
              <p:cNvGrpSpPr/>
              <p:nvPr/>
            </p:nvGrpSpPr>
            <p:grpSpPr>
              <a:xfrm>
                <a:off x="3853052" y="3577398"/>
                <a:ext cx="37776" cy="32420"/>
                <a:chOff x="3853052" y="3577398"/>
                <a:chExt cx="37776" cy="32420"/>
              </a:xfrm>
            </p:grpSpPr>
            <p:sp>
              <p:nvSpPr>
                <p:cNvPr id="5777" name="Google Shape;577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8"/>
              <p:cNvGrpSpPr/>
              <p:nvPr/>
            </p:nvGrpSpPr>
            <p:grpSpPr>
              <a:xfrm>
                <a:off x="4039908" y="3412107"/>
                <a:ext cx="37776" cy="32357"/>
                <a:chOff x="4039908" y="3412107"/>
                <a:chExt cx="37776" cy="32357"/>
              </a:xfrm>
            </p:grpSpPr>
            <p:sp>
              <p:nvSpPr>
                <p:cNvPr id="5780" name="Google Shape;578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8"/>
              <p:cNvGrpSpPr/>
              <p:nvPr/>
            </p:nvGrpSpPr>
            <p:grpSpPr>
              <a:xfrm>
                <a:off x="4017360" y="3342061"/>
                <a:ext cx="37870" cy="32380"/>
                <a:chOff x="4017360" y="3342061"/>
                <a:chExt cx="37870" cy="32380"/>
              </a:xfrm>
            </p:grpSpPr>
            <p:sp>
              <p:nvSpPr>
                <p:cNvPr id="5783" name="Google Shape;578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5" name="Google Shape;578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8"/>
              <p:cNvGrpSpPr/>
              <p:nvPr/>
            </p:nvGrpSpPr>
            <p:grpSpPr>
              <a:xfrm>
                <a:off x="3750870" y="3418650"/>
                <a:ext cx="37776" cy="32380"/>
                <a:chOff x="3750870" y="3418650"/>
                <a:chExt cx="37776" cy="32380"/>
              </a:xfrm>
            </p:grpSpPr>
            <p:sp>
              <p:nvSpPr>
                <p:cNvPr id="5788" name="Google Shape;578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8"/>
              <p:cNvGrpSpPr/>
              <p:nvPr/>
            </p:nvGrpSpPr>
            <p:grpSpPr>
              <a:xfrm>
                <a:off x="3632509" y="3274438"/>
                <a:ext cx="37783" cy="32357"/>
                <a:chOff x="3632509" y="3274438"/>
                <a:chExt cx="37783" cy="32357"/>
              </a:xfrm>
            </p:grpSpPr>
            <p:sp>
              <p:nvSpPr>
                <p:cNvPr id="5791" name="Google Shape;579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8"/>
              <p:cNvGrpSpPr/>
              <p:nvPr/>
            </p:nvGrpSpPr>
            <p:grpSpPr>
              <a:xfrm>
                <a:off x="3906424" y="3297561"/>
                <a:ext cx="37776" cy="32451"/>
                <a:chOff x="3906424" y="3297561"/>
                <a:chExt cx="37776" cy="32451"/>
              </a:xfrm>
            </p:grpSpPr>
            <p:sp>
              <p:nvSpPr>
                <p:cNvPr id="5794" name="Google Shape;579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8"/>
              <p:cNvGrpSpPr/>
              <p:nvPr/>
            </p:nvGrpSpPr>
            <p:grpSpPr>
              <a:xfrm>
                <a:off x="3866084" y="3412107"/>
                <a:ext cx="37776" cy="32357"/>
                <a:chOff x="3866084" y="3412107"/>
                <a:chExt cx="37776" cy="32357"/>
              </a:xfrm>
            </p:grpSpPr>
            <p:sp>
              <p:nvSpPr>
                <p:cNvPr id="5797" name="Google Shape;579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8"/>
              <p:cNvGrpSpPr/>
              <p:nvPr/>
            </p:nvGrpSpPr>
            <p:grpSpPr>
              <a:xfrm>
                <a:off x="4023919" y="3766409"/>
                <a:ext cx="37783" cy="32357"/>
                <a:chOff x="4023919" y="3766409"/>
                <a:chExt cx="37783" cy="32357"/>
              </a:xfrm>
            </p:grpSpPr>
            <p:sp>
              <p:nvSpPr>
                <p:cNvPr id="5800" name="Google Shape;580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8"/>
              <p:cNvGrpSpPr/>
              <p:nvPr/>
            </p:nvGrpSpPr>
            <p:grpSpPr>
              <a:xfrm>
                <a:off x="3973882" y="3779449"/>
                <a:ext cx="37776" cy="32357"/>
                <a:chOff x="3973882" y="3779449"/>
                <a:chExt cx="37776" cy="32357"/>
              </a:xfrm>
            </p:grpSpPr>
            <p:sp>
              <p:nvSpPr>
                <p:cNvPr id="5803" name="Google Shape;580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68"/>
              <p:cNvGrpSpPr/>
              <p:nvPr/>
            </p:nvGrpSpPr>
            <p:grpSpPr>
              <a:xfrm>
                <a:off x="4073398" y="3838028"/>
                <a:ext cx="37776" cy="32380"/>
                <a:chOff x="4073398" y="3838028"/>
                <a:chExt cx="37776" cy="32380"/>
              </a:xfrm>
            </p:grpSpPr>
            <p:sp>
              <p:nvSpPr>
                <p:cNvPr id="5806" name="Google Shape;580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8"/>
              <p:cNvGrpSpPr/>
              <p:nvPr/>
            </p:nvGrpSpPr>
            <p:grpSpPr>
              <a:xfrm>
                <a:off x="4342672" y="4144496"/>
                <a:ext cx="37752" cy="32364"/>
                <a:chOff x="4342672" y="4144496"/>
                <a:chExt cx="37752" cy="32364"/>
              </a:xfrm>
            </p:grpSpPr>
            <p:sp>
              <p:nvSpPr>
                <p:cNvPr id="5809" name="Google Shape;580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8"/>
              <p:cNvGrpSpPr/>
              <p:nvPr/>
            </p:nvGrpSpPr>
            <p:grpSpPr>
              <a:xfrm>
                <a:off x="4406386" y="4056872"/>
                <a:ext cx="37783" cy="32364"/>
                <a:chOff x="4406386" y="4056872"/>
                <a:chExt cx="37783" cy="32364"/>
              </a:xfrm>
            </p:grpSpPr>
            <p:sp>
              <p:nvSpPr>
                <p:cNvPr id="5812" name="Google Shape;581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8"/>
              <p:cNvGrpSpPr/>
              <p:nvPr/>
            </p:nvGrpSpPr>
            <p:grpSpPr>
              <a:xfrm>
                <a:off x="4284416" y="4245254"/>
                <a:ext cx="37783" cy="32357"/>
                <a:chOff x="4284416" y="4245254"/>
                <a:chExt cx="37783" cy="32357"/>
              </a:xfrm>
            </p:grpSpPr>
            <p:sp>
              <p:nvSpPr>
                <p:cNvPr id="5815" name="Google Shape;581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8"/>
              <p:cNvGrpSpPr/>
              <p:nvPr/>
            </p:nvGrpSpPr>
            <p:grpSpPr>
              <a:xfrm>
                <a:off x="4219057" y="4331258"/>
                <a:ext cx="37776" cy="32364"/>
                <a:chOff x="4219057" y="4331258"/>
                <a:chExt cx="37776" cy="32364"/>
              </a:xfrm>
            </p:grpSpPr>
            <p:sp>
              <p:nvSpPr>
                <p:cNvPr id="5818" name="Google Shape;581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68"/>
              <p:cNvGrpSpPr/>
              <p:nvPr/>
            </p:nvGrpSpPr>
            <p:grpSpPr>
              <a:xfrm>
                <a:off x="4204122" y="4141688"/>
                <a:ext cx="33497" cy="28699"/>
                <a:chOff x="4204122" y="4141688"/>
                <a:chExt cx="33497" cy="28699"/>
              </a:xfrm>
            </p:grpSpPr>
            <p:sp>
              <p:nvSpPr>
                <p:cNvPr id="5821" name="Google Shape;582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8"/>
              <p:cNvGrpSpPr/>
              <p:nvPr/>
            </p:nvGrpSpPr>
            <p:grpSpPr>
              <a:xfrm>
                <a:off x="4301546" y="4003869"/>
                <a:ext cx="38916" cy="33324"/>
                <a:chOff x="4301546" y="4003869"/>
                <a:chExt cx="38916" cy="33324"/>
              </a:xfrm>
            </p:grpSpPr>
            <p:sp>
              <p:nvSpPr>
                <p:cNvPr id="5824" name="Google Shape;582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8"/>
              <p:cNvGrpSpPr/>
              <p:nvPr/>
            </p:nvGrpSpPr>
            <p:grpSpPr>
              <a:xfrm>
                <a:off x="4210681" y="3924669"/>
                <a:ext cx="36549" cy="31366"/>
                <a:chOff x="4210681" y="3924669"/>
                <a:chExt cx="36549" cy="31366"/>
              </a:xfrm>
            </p:grpSpPr>
            <p:sp>
              <p:nvSpPr>
                <p:cNvPr id="5827" name="Google Shape;582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8"/>
              <p:cNvGrpSpPr/>
              <p:nvPr/>
            </p:nvGrpSpPr>
            <p:grpSpPr>
              <a:xfrm>
                <a:off x="3987771" y="3628874"/>
                <a:ext cx="31499" cy="26993"/>
                <a:chOff x="3987771" y="3628874"/>
                <a:chExt cx="31499" cy="26993"/>
              </a:xfrm>
            </p:grpSpPr>
            <p:sp>
              <p:nvSpPr>
                <p:cNvPr id="5830" name="Google Shape;583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8"/>
              <p:cNvGrpSpPr/>
              <p:nvPr/>
            </p:nvGrpSpPr>
            <p:grpSpPr>
              <a:xfrm>
                <a:off x="4087382" y="3775674"/>
                <a:ext cx="31405" cy="26898"/>
                <a:chOff x="4087382" y="3775674"/>
                <a:chExt cx="31405" cy="26898"/>
              </a:xfrm>
            </p:grpSpPr>
            <p:sp>
              <p:nvSpPr>
                <p:cNvPr id="5833" name="Google Shape;583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8"/>
              <p:cNvGrpSpPr/>
              <p:nvPr/>
            </p:nvGrpSpPr>
            <p:grpSpPr>
              <a:xfrm>
                <a:off x="4118873" y="3856637"/>
                <a:ext cx="31405" cy="26906"/>
                <a:chOff x="4118873" y="3856637"/>
                <a:chExt cx="31405" cy="26906"/>
              </a:xfrm>
            </p:grpSpPr>
            <p:sp>
              <p:nvSpPr>
                <p:cNvPr id="5836" name="Google Shape;583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8"/>
              <p:cNvGrpSpPr/>
              <p:nvPr/>
            </p:nvGrpSpPr>
            <p:grpSpPr>
              <a:xfrm>
                <a:off x="4168541" y="3639523"/>
                <a:ext cx="31499" cy="26906"/>
                <a:chOff x="4168541" y="3639523"/>
                <a:chExt cx="31499" cy="26906"/>
              </a:xfrm>
            </p:grpSpPr>
            <p:sp>
              <p:nvSpPr>
                <p:cNvPr id="5839" name="Google Shape;583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68"/>
              <p:cNvGrpSpPr/>
              <p:nvPr/>
            </p:nvGrpSpPr>
            <p:grpSpPr>
              <a:xfrm>
                <a:off x="3965789" y="3393545"/>
                <a:ext cx="31405" cy="26945"/>
                <a:chOff x="3965789" y="3393545"/>
                <a:chExt cx="31405" cy="26945"/>
              </a:xfrm>
            </p:grpSpPr>
            <p:sp>
              <p:nvSpPr>
                <p:cNvPr id="5842" name="Google Shape;584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8"/>
              <p:cNvGrpSpPr/>
              <p:nvPr/>
            </p:nvGrpSpPr>
            <p:grpSpPr>
              <a:xfrm>
                <a:off x="3925166" y="3491008"/>
                <a:ext cx="31405" cy="27001"/>
                <a:chOff x="3925166" y="3491008"/>
                <a:chExt cx="31405" cy="27001"/>
              </a:xfrm>
            </p:grpSpPr>
            <p:sp>
              <p:nvSpPr>
                <p:cNvPr id="5845" name="Google Shape;584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68"/>
              <p:cNvGrpSpPr/>
              <p:nvPr/>
            </p:nvGrpSpPr>
            <p:grpSpPr>
              <a:xfrm>
                <a:off x="3682845" y="3340976"/>
                <a:ext cx="31397" cy="26898"/>
                <a:chOff x="3682845" y="3340976"/>
                <a:chExt cx="31397" cy="26898"/>
              </a:xfrm>
            </p:grpSpPr>
            <p:sp>
              <p:nvSpPr>
                <p:cNvPr id="5848" name="Google Shape;584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8"/>
              <p:cNvGrpSpPr/>
              <p:nvPr/>
            </p:nvGrpSpPr>
            <p:grpSpPr>
              <a:xfrm>
                <a:off x="3795393" y="3353725"/>
                <a:ext cx="31499" cy="26993"/>
                <a:chOff x="3795393" y="3353725"/>
                <a:chExt cx="31499" cy="26993"/>
              </a:xfrm>
            </p:grpSpPr>
            <p:sp>
              <p:nvSpPr>
                <p:cNvPr id="5851" name="Google Shape;585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68"/>
              <p:cNvGrpSpPr/>
              <p:nvPr/>
            </p:nvGrpSpPr>
            <p:grpSpPr>
              <a:xfrm>
                <a:off x="4176909" y="4363221"/>
                <a:ext cx="38924" cy="33316"/>
                <a:chOff x="4176909" y="4363221"/>
                <a:chExt cx="38924" cy="33316"/>
              </a:xfrm>
            </p:grpSpPr>
            <p:sp>
              <p:nvSpPr>
                <p:cNvPr id="5854" name="Google Shape;585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8"/>
              <p:cNvGrpSpPr/>
              <p:nvPr/>
            </p:nvGrpSpPr>
            <p:grpSpPr>
              <a:xfrm>
                <a:off x="4226191" y="4007660"/>
                <a:ext cx="33560" cy="28770"/>
                <a:chOff x="4226191" y="4007660"/>
                <a:chExt cx="33560" cy="28770"/>
              </a:xfrm>
            </p:grpSpPr>
            <p:sp>
              <p:nvSpPr>
                <p:cNvPr id="5857" name="Google Shape;585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8"/>
              <p:cNvGrpSpPr/>
              <p:nvPr/>
            </p:nvGrpSpPr>
            <p:grpSpPr>
              <a:xfrm>
                <a:off x="3597785" y="3377045"/>
                <a:ext cx="33591" cy="28699"/>
                <a:chOff x="3597785" y="3377045"/>
                <a:chExt cx="33591" cy="28699"/>
              </a:xfrm>
            </p:grpSpPr>
            <p:sp>
              <p:nvSpPr>
                <p:cNvPr id="5860" name="Google Shape;586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8"/>
              <p:cNvGrpSpPr/>
              <p:nvPr/>
            </p:nvGrpSpPr>
            <p:grpSpPr>
              <a:xfrm>
                <a:off x="3887870" y="3669796"/>
                <a:ext cx="33591" cy="28692"/>
                <a:chOff x="3887870" y="3669796"/>
                <a:chExt cx="33591" cy="28692"/>
              </a:xfrm>
            </p:grpSpPr>
            <p:sp>
              <p:nvSpPr>
                <p:cNvPr id="5863" name="Google Shape;586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8"/>
              <p:cNvGrpSpPr/>
              <p:nvPr/>
            </p:nvGrpSpPr>
            <p:grpSpPr>
              <a:xfrm>
                <a:off x="3818320" y="3481625"/>
                <a:ext cx="33497" cy="28770"/>
                <a:chOff x="3818320" y="3481625"/>
                <a:chExt cx="33497" cy="28770"/>
              </a:xfrm>
            </p:grpSpPr>
            <p:sp>
              <p:nvSpPr>
                <p:cNvPr id="5866" name="Google Shape;586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8"/>
              <p:cNvGrpSpPr/>
              <p:nvPr/>
            </p:nvGrpSpPr>
            <p:grpSpPr>
              <a:xfrm>
                <a:off x="4278139" y="4120948"/>
                <a:ext cx="37492" cy="32129"/>
                <a:chOff x="4278139" y="4120948"/>
                <a:chExt cx="37492" cy="32129"/>
              </a:xfrm>
            </p:grpSpPr>
            <p:sp>
              <p:nvSpPr>
                <p:cNvPr id="5869" name="Google Shape;586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8"/>
              <p:cNvGrpSpPr/>
              <p:nvPr/>
            </p:nvGrpSpPr>
            <p:grpSpPr>
              <a:xfrm>
                <a:off x="4419898" y="3977388"/>
                <a:ext cx="33497" cy="28692"/>
                <a:chOff x="4419898" y="3977388"/>
                <a:chExt cx="33497" cy="28692"/>
              </a:xfrm>
            </p:grpSpPr>
            <p:sp>
              <p:nvSpPr>
                <p:cNvPr id="5872" name="Google Shape;587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68"/>
              <p:cNvGrpSpPr/>
              <p:nvPr/>
            </p:nvGrpSpPr>
            <p:grpSpPr>
              <a:xfrm>
                <a:off x="4158930" y="4034684"/>
                <a:ext cx="33497" cy="28762"/>
                <a:chOff x="4158930" y="4034684"/>
                <a:chExt cx="33497" cy="28762"/>
              </a:xfrm>
            </p:grpSpPr>
            <p:sp>
              <p:nvSpPr>
                <p:cNvPr id="5875" name="Google Shape;587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8"/>
              <p:cNvGrpSpPr/>
              <p:nvPr/>
            </p:nvGrpSpPr>
            <p:grpSpPr>
              <a:xfrm>
                <a:off x="4134949" y="3957049"/>
                <a:ext cx="33497" cy="28770"/>
                <a:chOff x="4134949" y="3957049"/>
                <a:chExt cx="33497" cy="28770"/>
              </a:xfrm>
            </p:grpSpPr>
            <p:sp>
              <p:nvSpPr>
                <p:cNvPr id="5878" name="Google Shape;587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8"/>
              <p:cNvGrpSpPr/>
              <p:nvPr/>
            </p:nvGrpSpPr>
            <p:grpSpPr>
              <a:xfrm>
                <a:off x="4193653" y="4184403"/>
                <a:ext cx="43580" cy="37264"/>
                <a:chOff x="4193653" y="4184403"/>
                <a:chExt cx="43580" cy="37264"/>
              </a:xfrm>
            </p:grpSpPr>
            <p:sp>
              <p:nvSpPr>
                <p:cNvPr id="5881" name="Google Shape;588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68"/>
              <p:cNvGrpSpPr/>
              <p:nvPr/>
            </p:nvGrpSpPr>
            <p:grpSpPr>
              <a:xfrm>
                <a:off x="4343600" y="3943844"/>
                <a:ext cx="43580" cy="37312"/>
                <a:chOff x="4343600" y="3943844"/>
                <a:chExt cx="43580" cy="37312"/>
              </a:xfrm>
            </p:grpSpPr>
            <p:sp>
              <p:nvSpPr>
                <p:cNvPr id="5884" name="Google Shape;588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8"/>
              <p:cNvGrpSpPr/>
              <p:nvPr/>
            </p:nvGrpSpPr>
            <p:grpSpPr>
              <a:xfrm>
                <a:off x="4172339" y="3381693"/>
                <a:ext cx="31499" cy="27001"/>
                <a:chOff x="4172339" y="3381693"/>
                <a:chExt cx="31499" cy="27001"/>
              </a:xfrm>
            </p:grpSpPr>
            <p:sp>
              <p:nvSpPr>
                <p:cNvPr id="5887" name="Google Shape;588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92"/>
        <p:cNvGrpSpPr/>
        <p:nvPr/>
      </p:nvGrpSpPr>
      <p:grpSpPr>
        <a:xfrm>
          <a:off x="0" y="0"/>
          <a:ext cx="0" cy="0"/>
          <a:chOff x="0" y="0"/>
          <a:chExt cx="0" cy="0"/>
        </a:xfrm>
      </p:grpSpPr>
      <p:grpSp>
        <p:nvGrpSpPr>
          <p:cNvPr id="5893" name="Google Shape;5893;p69"/>
          <p:cNvGrpSpPr/>
          <p:nvPr/>
        </p:nvGrpSpPr>
        <p:grpSpPr>
          <a:xfrm>
            <a:off x="729274" y="1175734"/>
            <a:ext cx="2507799" cy="206239"/>
            <a:chOff x="106648" y="895722"/>
            <a:chExt cx="4481413" cy="374300"/>
          </a:xfrm>
        </p:grpSpPr>
        <p:grpSp>
          <p:nvGrpSpPr>
            <p:cNvPr id="5894" name="Google Shape;5894;p69"/>
            <p:cNvGrpSpPr/>
            <p:nvPr/>
          </p:nvGrpSpPr>
          <p:grpSpPr>
            <a:xfrm>
              <a:off x="2233276" y="895722"/>
              <a:ext cx="1082667" cy="223591"/>
              <a:chOff x="4808316" y="2800065"/>
              <a:chExt cx="1999386" cy="412910"/>
            </a:xfrm>
          </p:grpSpPr>
          <p:sp>
            <p:nvSpPr>
              <p:cNvPr id="5895" name="Google Shape;589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69"/>
              <p:cNvGrpSpPr/>
              <p:nvPr/>
            </p:nvGrpSpPr>
            <p:grpSpPr>
              <a:xfrm>
                <a:off x="4808316" y="2800065"/>
                <a:ext cx="92400" cy="411825"/>
                <a:chOff x="845575" y="2563700"/>
                <a:chExt cx="92400" cy="411825"/>
              </a:xfrm>
            </p:grpSpPr>
            <p:cxnSp>
              <p:nvCxnSpPr>
                <p:cNvPr id="5897" name="Google Shape;589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8" name="Google Shape;589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9" name="Google Shape;5899;p69"/>
            <p:cNvGrpSpPr/>
            <p:nvPr/>
          </p:nvGrpSpPr>
          <p:grpSpPr>
            <a:xfrm>
              <a:off x="106648" y="895722"/>
              <a:ext cx="1088401" cy="223591"/>
              <a:chOff x="881025" y="2800065"/>
              <a:chExt cx="2009975" cy="412910"/>
            </a:xfrm>
          </p:grpSpPr>
          <p:sp>
            <p:nvSpPr>
              <p:cNvPr id="5900" name="Google Shape;590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1" name="Google Shape;5901;p69"/>
              <p:cNvGrpSpPr/>
              <p:nvPr/>
            </p:nvGrpSpPr>
            <p:grpSpPr>
              <a:xfrm>
                <a:off x="881025" y="2800065"/>
                <a:ext cx="92400" cy="411825"/>
                <a:chOff x="845575" y="2563700"/>
                <a:chExt cx="92400" cy="411825"/>
              </a:xfrm>
            </p:grpSpPr>
            <p:cxnSp>
              <p:nvCxnSpPr>
                <p:cNvPr id="5902" name="Google Shape;590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3" name="Google Shape;590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4" name="Google Shape;5904;p69"/>
            <p:cNvGrpSpPr/>
            <p:nvPr/>
          </p:nvGrpSpPr>
          <p:grpSpPr>
            <a:xfrm>
              <a:off x="1172346" y="1047018"/>
              <a:ext cx="1083151" cy="223003"/>
              <a:chOff x="2849073" y="3079467"/>
              <a:chExt cx="2000279" cy="411825"/>
            </a:xfrm>
          </p:grpSpPr>
          <p:sp>
            <p:nvSpPr>
              <p:cNvPr id="5905" name="Google Shape;590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69"/>
              <p:cNvGrpSpPr/>
              <p:nvPr/>
            </p:nvGrpSpPr>
            <p:grpSpPr>
              <a:xfrm rot="10800000">
                <a:off x="2849073" y="3079467"/>
                <a:ext cx="92400" cy="411825"/>
                <a:chOff x="2070100" y="2563700"/>
                <a:chExt cx="92400" cy="411825"/>
              </a:xfrm>
            </p:grpSpPr>
            <p:cxnSp>
              <p:nvCxnSpPr>
                <p:cNvPr id="5907" name="Google Shape;590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8" name="Google Shape;590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9" name="Google Shape;5909;p69"/>
            <p:cNvGrpSpPr/>
            <p:nvPr/>
          </p:nvGrpSpPr>
          <p:grpSpPr>
            <a:xfrm>
              <a:off x="3290132" y="1047018"/>
              <a:ext cx="1297929" cy="223003"/>
              <a:chOff x="6760035" y="3079467"/>
              <a:chExt cx="2396914" cy="411825"/>
            </a:xfrm>
          </p:grpSpPr>
          <p:sp>
            <p:nvSpPr>
              <p:cNvPr id="5910" name="Google Shape;591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1" name="Google Shape;5911;p69"/>
              <p:cNvGrpSpPr/>
              <p:nvPr/>
            </p:nvGrpSpPr>
            <p:grpSpPr>
              <a:xfrm rot="10800000">
                <a:off x="6760035" y="3079467"/>
                <a:ext cx="92400" cy="411825"/>
                <a:chOff x="2070100" y="2563700"/>
                <a:chExt cx="92400" cy="411825"/>
              </a:xfrm>
            </p:grpSpPr>
            <p:cxnSp>
              <p:nvCxnSpPr>
                <p:cNvPr id="5912" name="Google Shape;591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13" name="Google Shape;591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14" name="Google Shape;5914;p69"/>
          <p:cNvGrpSpPr/>
          <p:nvPr/>
        </p:nvGrpSpPr>
        <p:grpSpPr>
          <a:xfrm>
            <a:off x="2147036" y="3575105"/>
            <a:ext cx="1086701" cy="799429"/>
            <a:chOff x="2183288" y="3555572"/>
            <a:chExt cx="1136241" cy="835873"/>
          </a:xfrm>
        </p:grpSpPr>
        <p:sp>
          <p:nvSpPr>
            <p:cNvPr id="5915" name="Google Shape;591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6" name="Google Shape;5916;p69"/>
            <p:cNvGrpSpPr/>
            <p:nvPr/>
          </p:nvGrpSpPr>
          <p:grpSpPr>
            <a:xfrm>
              <a:off x="2205895" y="3637269"/>
              <a:ext cx="1089848" cy="724993"/>
              <a:chOff x="2205895" y="3637269"/>
              <a:chExt cx="1089848" cy="724993"/>
            </a:xfrm>
          </p:grpSpPr>
          <p:sp>
            <p:nvSpPr>
              <p:cNvPr id="5917" name="Google Shape;591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4" name="Google Shape;592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25" name="Google Shape;5925;p69"/>
            <p:cNvGrpSpPr/>
            <p:nvPr/>
          </p:nvGrpSpPr>
          <p:grpSpPr>
            <a:xfrm>
              <a:off x="3173850" y="3779426"/>
              <a:ext cx="145679" cy="70048"/>
              <a:chOff x="3173850" y="3779426"/>
              <a:chExt cx="145679" cy="70048"/>
            </a:xfrm>
          </p:grpSpPr>
          <p:cxnSp>
            <p:nvCxnSpPr>
              <p:cNvPr id="5926" name="Google Shape;592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27" name="Google Shape;592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9"/>
            <p:cNvGrpSpPr/>
            <p:nvPr/>
          </p:nvGrpSpPr>
          <p:grpSpPr>
            <a:xfrm>
              <a:off x="2183288" y="4139483"/>
              <a:ext cx="145133" cy="70048"/>
              <a:chOff x="2183288" y="4139483"/>
              <a:chExt cx="145133" cy="70048"/>
            </a:xfrm>
          </p:grpSpPr>
          <p:cxnSp>
            <p:nvCxnSpPr>
              <p:cNvPr id="5929" name="Google Shape;592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30" name="Google Shape;593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1" name="Google Shape;593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2" name="Google Shape;593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33" name="Google Shape;5933;p69"/>
            <p:cNvGrpSpPr/>
            <p:nvPr/>
          </p:nvGrpSpPr>
          <p:grpSpPr>
            <a:xfrm>
              <a:off x="2943836" y="4268886"/>
              <a:ext cx="60717" cy="122559"/>
              <a:chOff x="2943836" y="4268886"/>
              <a:chExt cx="60717" cy="122559"/>
            </a:xfrm>
          </p:grpSpPr>
          <p:sp>
            <p:nvSpPr>
              <p:cNvPr id="5934" name="Google Shape;593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36" name="Google Shape;5936;p69"/>
          <p:cNvGrpSpPr/>
          <p:nvPr/>
        </p:nvGrpSpPr>
        <p:grpSpPr>
          <a:xfrm>
            <a:off x="3409981" y="1496104"/>
            <a:ext cx="1675870" cy="758251"/>
            <a:chOff x="3530532" y="1496185"/>
            <a:chExt cx="1562000" cy="706730"/>
          </a:xfrm>
        </p:grpSpPr>
        <p:cxnSp>
          <p:nvCxnSpPr>
            <p:cNvPr id="5937" name="Google Shape;593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38" name="Google Shape;5938;p69"/>
            <p:cNvGrpSpPr/>
            <p:nvPr/>
          </p:nvGrpSpPr>
          <p:grpSpPr>
            <a:xfrm>
              <a:off x="3530532" y="1496185"/>
              <a:ext cx="323430" cy="463587"/>
              <a:chOff x="3530532" y="1496185"/>
              <a:chExt cx="323430" cy="463587"/>
            </a:xfrm>
          </p:grpSpPr>
          <p:grpSp>
            <p:nvGrpSpPr>
              <p:cNvPr id="5939" name="Google Shape;5939;p69"/>
              <p:cNvGrpSpPr/>
              <p:nvPr/>
            </p:nvGrpSpPr>
            <p:grpSpPr>
              <a:xfrm>
                <a:off x="3567462" y="1496185"/>
                <a:ext cx="286500" cy="361376"/>
                <a:chOff x="3567462" y="1496185"/>
                <a:chExt cx="286500" cy="361376"/>
              </a:xfrm>
            </p:grpSpPr>
            <p:cxnSp>
              <p:nvCxnSpPr>
                <p:cNvPr id="5940" name="Google Shape;594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41" name="Google Shape;594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2" name="Google Shape;594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69"/>
            <p:cNvGrpSpPr/>
            <p:nvPr/>
          </p:nvGrpSpPr>
          <p:grpSpPr>
            <a:xfrm>
              <a:off x="3891569" y="1779209"/>
              <a:ext cx="323945" cy="423706"/>
              <a:chOff x="3891569" y="1779209"/>
              <a:chExt cx="323945" cy="423706"/>
            </a:xfrm>
          </p:grpSpPr>
          <p:grpSp>
            <p:nvGrpSpPr>
              <p:cNvPr id="5944" name="Google Shape;5944;p69"/>
              <p:cNvGrpSpPr/>
              <p:nvPr/>
            </p:nvGrpSpPr>
            <p:grpSpPr>
              <a:xfrm>
                <a:off x="3929014" y="1881638"/>
                <a:ext cx="286500" cy="321278"/>
                <a:chOff x="3929014" y="1881638"/>
                <a:chExt cx="286500" cy="321278"/>
              </a:xfrm>
            </p:grpSpPr>
            <p:cxnSp>
              <p:nvCxnSpPr>
                <p:cNvPr id="5945" name="Google Shape;594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46" name="Google Shape;594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7" name="Google Shape;594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252606" y="1496185"/>
              <a:ext cx="324721" cy="463587"/>
              <a:chOff x="4252606" y="1496185"/>
              <a:chExt cx="324721" cy="463587"/>
            </a:xfrm>
          </p:grpSpPr>
          <p:grpSp>
            <p:nvGrpSpPr>
              <p:cNvPr id="5949" name="Google Shape;5949;p69"/>
              <p:cNvGrpSpPr/>
              <p:nvPr/>
            </p:nvGrpSpPr>
            <p:grpSpPr>
              <a:xfrm>
                <a:off x="4290828" y="1496185"/>
                <a:ext cx="286500" cy="361376"/>
                <a:chOff x="4290828" y="1496185"/>
                <a:chExt cx="286500" cy="361376"/>
              </a:xfrm>
            </p:grpSpPr>
            <p:cxnSp>
              <p:nvCxnSpPr>
                <p:cNvPr id="5950" name="Google Shape;595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51" name="Google Shape;595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2" name="Google Shape;595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9"/>
            <p:cNvGrpSpPr/>
            <p:nvPr/>
          </p:nvGrpSpPr>
          <p:grpSpPr>
            <a:xfrm>
              <a:off x="4613643" y="1763716"/>
              <a:ext cx="325308" cy="439200"/>
              <a:chOff x="4613643" y="1763716"/>
              <a:chExt cx="325308" cy="439200"/>
            </a:xfrm>
          </p:grpSpPr>
          <p:grpSp>
            <p:nvGrpSpPr>
              <p:cNvPr id="5954" name="Google Shape;5954;p69"/>
              <p:cNvGrpSpPr/>
              <p:nvPr/>
            </p:nvGrpSpPr>
            <p:grpSpPr>
              <a:xfrm>
                <a:off x="4652451" y="1879538"/>
                <a:ext cx="286500" cy="323378"/>
                <a:chOff x="4652451" y="1879538"/>
                <a:chExt cx="286500" cy="323378"/>
              </a:xfrm>
            </p:grpSpPr>
            <p:cxnSp>
              <p:nvCxnSpPr>
                <p:cNvPr id="5955" name="Google Shape;595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956" name="Google Shape;595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8" name="Google Shape;5958;p69"/>
          <p:cNvGrpSpPr/>
          <p:nvPr/>
        </p:nvGrpSpPr>
        <p:grpSpPr>
          <a:xfrm>
            <a:off x="3421841" y="2349730"/>
            <a:ext cx="1652173" cy="391517"/>
            <a:chOff x="3512551" y="2358270"/>
            <a:chExt cx="1597383" cy="378533"/>
          </a:xfrm>
        </p:grpSpPr>
        <p:cxnSp>
          <p:nvCxnSpPr>
            <p:cNvPr id="5959" name="Google Shape;5959;p69"/>
            <p:cNvCxnSpPr>
              <a:stCxn id="5960" idx="6"/>
              <a:endCxn id="596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962" name="Google Shape;5962;p69"/>
            <p:cNvGrpSpPr/>
            <p:nvPr/>
          </p:nvGrpSpPr>
          <p:grpSpPr>
            <a:xfrm>
              <a:off x="3512551" y="2358270"/>
              <a:ext cx="225647" cy="307714"/>
              <a:chOff x="2182679" y="2004714"/>
              <a:chExt cx="792300" cy="1080458"/>
            </a:xfrm>
          </p:grpSpPr>
          <p:cxnSp>
            <p:nvCxnSpPr>
              <p:cNvPr id="5963" name="Google Shape;5963;p69"/>
              <p:cNvCxnSpPr>
                <a:stCxn id="596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60" name="Google Shape;596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69644" y="2440153"/>
              <a:ext cx="225853" cy="296651"/>
              <a:chOff x="3775710" y="1729289"/>
              <a:chExt cx="136500" cy="179289"/>
            </a:xfrm>
          </p:grpSpPr>
          <p:cxnSp>
            <p:nvCxnSpPr>
              <p:cNvPr id="5966" name="Google Shape;596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967" name="Google Shape;596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9"/>
            <p:cNvGrpSpPr/>
            <p:nvPr/>
          </p:nvGrpSpPr>
          <p:grpSpPr>
            <a:xfrm>
              <a:off x="4427051" y="2358270"/>
              <a:ext cx="225647" cy="307714"/>
              <a:chOff x="5393704" y="2004714"/>
              <a:chExt cx="792300" cy="1080458"/>
            </a:xfrm>
          </p:grpSpPr>
          <p:cxnSp>
            <p:nvCxnSpPr>
              <p:cNvPr id="5970" name="Google Shape;5970;p69"/>
              <p:cNvCxnSpPr>
                <a:stCxn id="597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72" name="Google Shape;597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9"/>
            <p:cNvGrpSpPr/>
            <p:nvPr/>
          </p:nvGrpSpPr>
          <p:grpSpPr>
            <a:xfrm>
              <a:off x="4884287" y="2440252"/>
              <a:ext cx="225647" cy="296532"/>
              <a:chOff x="6999166" y="2292572"/>
              <a:chExt cx="792300" cy="1041192"/>
            </a:xfrm>
          </p:grpSpPr>
          <p:cxnSp>
            <p:nvCxnSpPr>
              <p:cNvPr id="5974" name="Google Shape;597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961" name="Google Shape;596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69"/>
          <p:cNvGrpSpPr/>
          <p:nvPr/>
        </p:nvGrpSpPr>
        <p:grpSpPr>
          <a:xfrm>
            <a:off x="6842649" y="1185930"/>
            <a:ext cx="1581844" cy="732818"/>
            <a:chOff x="634175" y="2986275"/>
            <a:chExt cx="3147949" cy="1458344"/>
          </a:xfrm>
        </p:grpSpPr>
        <p:cxnSp>
          <p:nvCxnSpPr>
            <p:cNvPr id="5977" name="Google Shape;5977;p69"/>
            <p:cNvCxnSpPr>
              <a:stCxn id="5978" idx="4"/>
              <a:endCxn id="597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980" name="Google Shape;5980;p69"/>
            <p:cNvCxnSpPr>
              <a:stCxn id="5979" idx="0"/>
              <a:endCxn id="598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82" name="Google Shape;5982;p69"/>
            <p:cNvCxnSpPr>
              <a:stCxn id="5981" idx="4"/>
              <a:endCxn id="598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84" name="Google Shape;5984;p69"/>
            <p:cNvCxnSpPr>
              <a:stCxn id="5983" idx="0"/>
              <a:endCxn id="598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985" name="Google Shape;598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81" name="Google Shape;598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8" name="Google Shape;597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83" name="Google Shape;598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9" name="Google Shape;597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986" name="Google Shape;5986;p69"/>
          <p:cNvGrpSpPr/>
          <p:nvPr/>
        </p:nvGrpSpPr>
        <p:grpSpPr>
          <a:xfrm>
            <a:off x="3410364" y="2880240"/>
            <a:ext cx="1675128" cy="313674"/>
            <a:chOff x="998425" y="1182125"/>
            <a:chExt cx="1065400" cy="199500"/>
          </a:xfrm>
        </p:grpSpPr>
        <p:sp>
          <p:nvSpPr>
            <p:cNvPr id="5987" name="Google Shape;598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69"/>
          <p:cNvGrpSpPr/>
          <p:nvPr/>
        </p:nvGrpSpPr>
        <p:grpSpPr>
          <a:xfrm>
            <a:off x="3410363" y="3836206"/>
            <a:ext cx="1675129" cy="525345"/>
            <a:chOff x="5194708" y="3484366"/>
            <a:chExt cx="3148148" cy="987304"/>
          </a:xfrm>
        </p:grpSpPr>
        <p:grpSp>
          <p:nvGrpSpPr>
            <p:cNvPr id="5993" name="Google Shape;5993;p69"/>
            <p:cNvGrpSpPr/>
            <p:nvPr/>
          </p:nvGrpSpPr>
          <p:grpSpPr>
            <a:xfrm>
              <a:off x="7531521" y="3484366"/>
              <a:ext cx="811335" cy="987304"/>
              <a:chOff x="3379425" y="1617275"/>
              <a:chExt cx="1090650" cy="1327200"/>
            </a:xfrm>
          </p:grpSpPr>
          <p:sp>
            <p:nvSpPr>
              <p:cNvPr id="5994" name="Google Shape;599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69"/>
            <p:cNvGrpSpPr/>
            <p:nvPr/>
          </p:nvGrpSpPr>
          <p:grpSpPr>
            <a:xfrm>
              <a:off x="6752546" y="3484366"/>
              <a:ext cx="811428" cy="987304"/>
              <a:chOff x="2332275" y="1617275"/>
              <a:chExt cx="1090775" cy="1327200"/>
            </a:xfrm>
          </p:grpSpPr>
          <p:sp>
            <p:nvSpPr>
              <p:cNvPr id="5998" name="Google Shape;599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9"/>
            <p:cNvGrpSpPr/>
            <p:nvPr/>
          </p:nvGrpSpPr>
          <p:grpSpPr>
            <a:xfrm>
              <a:off x="5973664" y="3484366"/>
              <a:ext cx="811335" cy="987304"/>
              <a:chOff x="1285250" y="1617275"/>
              <a:chExt cx="1090650" cy="1327200"/>
            </a:xfrm>
          </p:grpSpPr>
          <p:sp>
            <p:nvSpPr>
              <p:cNvPr id="6002" name="Google Shape;600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69"/>
            <p:cNvGrpSpPr/>
            <p:nvPr/>
          </p:nvGrpSpPr>
          <p:grpSpPr>
            <a:xfrm>
              <a:off x="5194708" y="3484366"/>
              <a:ext cx="811409" cy="987304"/>
              <a:chOff x="238125" y="1617275"/>
              <a:chExt cx="1090750" cy="1327200"/>
            </a:xfrm>
          </p:grpSpPr>
          <p:sp>
            <p:nvSpPr>
              <p:cNvPr id="6006" name="Google Shape;600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9" name="Google Shape;6009;p69"/>
          <p:cNvGrpSpPr/>
          <p:nvPr/>
        </p:nvGrpSpPr>
        <p:grpSpPr>
          <a:xfrm>
            <a:off x="6844048" y="2482095"/>
            <a:ext cx="1579046" cy="522230"/>
            <a:chOff x="6853641" y="2534077"/>
            <a:chExt cx="1515545" cy="501229"/>
          </a:xfrm>
        </p:grpSpPr>
        <p:grpSp>
          <p:nvGrpSpPr>
            <p:cNvPr id="6010" name="Google Shape;6010;p69"/>
            <p:cNvGrpSpPr/>
            <p:nvPr/>
          </p:nvGrpSpPr>
          <p:grpSpPr>
            <a:xfrm>
              <a:off x="6853641" y="2618923"/>
              <a:ext cx="1515545" cy="324556"/>
              <a:chOff x="6853641" y="2618923"/>
              <a:chExt cx="1515545" cy="324556"/>
            </a:xfrm>
          </p:grpSpPr>
          <p:sp>
            <p:nvSpPr>
              <p:cNvPr id="6011" name="Google Shape;601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9"/>
          <p:cNvGrpSpPr/>
          <p:nvPr/>
        </p:nvGrpSpPr>
        <p:grpSpPr>
          <a:xfrm>
            <a:off x="3438940" y="3357136"/>
            <a:ext cx="1617976" cy="346616"/>
            <a:chOff x="1808063" y="4294338"/>
            <a:chExt cx="3370782" cy="721817"/>
          </a:xfrm>
        </p:grpSpPr>
        <p:sp>
          <p:nvSpPr>
            <p:cNvPr id="6022" name="Google Shape;602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9"/>
          <p:cNvGrpSpPr/>
          <p:nvPr/>
        </p:nvGrpSpPr>
        <p:grpSpPr>
          <a:xfrm>
            <a:off x="5264936" y="4023886"/>
            <a:ext cx="1417067" cy="350605"/>
            <a:chOff x="4234950" y="2101012"/>
            <a:chExt cx="4219974" cy="1044090"/>
          </a:xfrm>
        </p:grpSpPr>
        <p:sp>
          <p:nvSpPr>
            <p:cNvPr id="6033" name="Google Shape;603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9"/>
          <p:cNvGrpSpPr/>
          <p:nvPr/>
        </p:nvGrpSpPr>
        <p:grpSpPr>
          <a:xfrm>
            <a:off x="6840408" y="2014643"/>
            <a:ext cx="1586327" cy="371557"/>
            <a:chOff x="1247650" y="2075423"/>
            <a:chExt cx="6648477" cy="1557238"/>
          </a:xfrm>
        </p:grpSpPr>
        <p:sp>
          <p:nvSpPr>
            <p:cNvPr id="6050" name="Google Shape;605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9"/>
          <p:cNvGrpSpPr/>
          <p:nvPr/>
        </p:nvGrpSpPr>
        <p:grpSpPr>
          <a:xfrm>
            <a:off x="5271678" y="1167833"/>
            <a:ext cx="1415601" cy="1648533"/>
            <a:chOff x="1839112" y="2209163"/>
            <a:chExt cx="1918159" cy="2233784"/>
          </a:xfrm>
        </p:grpSpPr>
        <p:sp>
          <p:nvSpPr>
            <p:cNvPr id="6057" name="Google Shape;605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0" name="Google Shape;6060;p69"/>
            <p:cNvCxnSpPr>
              <a:stCxn id="6057" idx="6"/>
              <a:endCxn id="605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61" name="Google Shape;6061;p69"/>
            <p:cNvCxnSpPr>
              <a:stCxn id="6058" idx="4"/>
              <a:endCxn id="606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063" name="Google Shape;6063;p69"/>
            <p:cNvCxnSpPr>
              <a:stCxn id="6062" idx="6"/>
              <a:endCxn id="605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64" name="Google Shape;6064;p69"/>
            <p:cNvCxnSpPr>
              <a:stCxn id="6059" idx="4"/>
              <a:endCxn id="606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062" name="Google Shape;606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7" name="Google Shape;6067;p69"/>
            <p:cNvCxnSpPr>
              <a:endCxn id="606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068" name="Google Shape;6068;p69"/>
          <p:cNvGrpSpPr/>
          <p:nvPr/>
        </p:nvGrpSpPr>
        <p:grpSpPr>
          <a:xfrm>
            <a:off x="3428944" y="1185917"/>
            <a:ext cx="1637968" cy="154942"/>
            <a:chOff x="238125" y="2506075"/>
            <a:chExt cx="7115411" cy="673075"/>
          </a:xfrm>
        </p:grpSpPr>
        <p:sp>
          <p:nvSpPr>
            <p:cNvPr id="6069" name="Google Shape;606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9"/>
          <p:cNvGrpSpPr/>
          <p:nvPr/>
        </p:nvGrpSpPr>
        <p:grpSpPr>
          <a:xfrm>
            <a:off x="1969680" y="1500635"/>
            <a:ext cx="1262932" cy="785408"/>
            <a:chOff x="548861" y="389676"/>
            <a:chExt cx="3843371" cy="2390163"/>
          </a:xfrm>
        </p:grpSpPr>
        <p:cxnSp>
          <p:nvCxnSpPr>
            <p:cNvPr id="6075" name="Google Shape;607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6" name="Google Shape;607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7" name="Google Shape;607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8" name="Google Shape;607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079" name="Google Shape;607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080" name="Google Shape;608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1" name="Google Shape;608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082" name="Google Shape;608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9"/>
          <p:cNvGrpSpPr/>
          <p:nvPr/>
        </p:nvGrpSpPr>
        <p:grpSpPr>
          <a:xfrm>
            <a:off x="757812" y="2607512"/>
            <a:ext cx="1412054" cy="633562"/>
            <a:chOff x="1187400" y="2529299"/>
            <a:chExt cx="6769193" cy="2241903"/>
          </a:xfrm>
        </p:grpSpPr>
        <p:sp>
          <p:nvSpPr>
            <p:cNvPr id="6089" name="Google Shape;608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90" name="Google Shape;609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1" name="Google Shape;609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2" name="Google Shape;609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3" name="Google Shape;609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4" name="Google Shape;609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5" name="Google Shape;609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96" name="Google Shape;6096;p69"/>
            <p:cNvCxnSpPr>
              <a:stCxn id="6089" idx="2"/>
              <a:endCxn id="609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7" name="Google Shape;6097;p69"/>
            <p:cNvCxnSpPr>
              <a:stCxn id="6091" idx="0"/>
              <a:endCxn id="608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8" name="Google Shape;6098;p69"/>
            <p:cNvCxnSpPr>
              <a:stCxn id="6091" idx="2"/>
              <a:endCxn id="609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9" name="Google Shape;6099;p69"/>
            <p:cNvCxnSpPr>
              <a:stCxn id="6092" idx="0"/>
              <a:endCxn id="609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00" name="Google Shape;6100;p69"/>
            <p:cNvCxnSpPr>
              <a:stCxn id="6090" idx="2"/>
              <a:endCxn id="609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01" name="Google Shape;6101;p69"/>
            <p:cNvCxnSpPr>
              <a:stCxn id="6094" idx="0"/>
              <a:endCxn id="609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102" name="Google Shape;6102;p69"/>
          <p:cNvGrpSpPr/>
          <p:nvPr/>
        </p:nvGrpSpPr>
        <p:grpSpPr>
          <a:xfrm>
            <a:off x="6844058" y="3100221"/>
            <a:ext cx="1579035" cy="540873"/>
            <a:chOff x="6895650" y="3126697"/>
            <a:chExt cx="1436662" cy="492105"/>
          </a:xfrm>
        </p:grpSpPr>
        <p:sp>
          <p:nvSpPr>
            <p:cNvPr id="6103" name="Google Shape;610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8" name="Google Shape;6108;p69"/>
            <p:cNvGrpSpPr/>
            <p:nvPr/>
          </p:nvGrpSpPr>
          <p:grpSpPr>
            <a:xfrm>
              <a:off x="6995957" y="3335810"/>
              <a:ext cx="1230393" cy="71754"/>
              <a:chOff x="6995957" y="3287964"/>
              <a:chExt cx="1230393" cy="71754"/>
            </a:xfrm>
          </p:grpSpPr>
          <p:sp>
            <p:nvSpPr>
              <p:cNvPr id="6109" name="Google Shape;610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4" name="Google Shape;6114;p69"/>
          <p:cNvGrpSpPr/>
          <p:nvPr/>
        </p:nvGrpSpPr>
        <p:grpSpPr>
          <a:xfrm>
            <a:off x="6842640" y="3736984"/>
            <a:ext cx="1581862" cy="650625"/>
            <a:chOff x="6777990" y="3710194"/>
            <a:chExt cx="1646915" cy="677382"/>
          </a:xfrm>
        </p:grpSpPr>
        <p:grpSp>
          <p:nvGrpSpPr>
            <p:cNvPr id="6115" name="Google Shape;6115;p69"/>
            <p:cNvGrpSpPr/>
            <p:nvPr/>
          </p:nvGrpSpPr>
          <p:grpSpPr>
            <a:xfrm>
              <a:off x="6777990" y="3874492"/>
              <a:ext cx="411129" cy="513083"/>
              <a:chOff x="6777990" y="3874492"/>
              <a:chExt cx="411129" cy="513083"/>
            </a:xfrm>
          </p:grpSpPr>
          <p:cxnSp>
            <p:nvCxnSpPr>
              <p:cNvPr id="6116" name="Google Shape;611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7" name="Google Shape;611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9"/>
            <p:cNvGrpSpPr/>
            <p:nvPr/>
          </p:nvGrpSpPr>
          <p:grpSpPr>
            <a:xfrm>
              <a:off x="7188425" y="3710194"/>
              <a:ext cx="411123" cy="520535"/>
              <a:chOff x="7188425" y="3710194"/>
              <a:chExt cx="411123" cy="520535"/>
            </a:xfrm>
          </p:grpSpPr>
          <p:cxnSp>
            <p:nvCxnSpPr>
              <p:cNvPr id="6119" name="Google Shape;611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20" name="Google Shape;612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69"/>
            <p:cNvGrpSpPr/>
            <p:nvPr/>
          </p:nvGrpSpPr>
          <p:grpSpPr>
            <a:xfrm>
              <a:off x="7603341" y="3874492"/>
              <a:ext cx="411474" cy="513083"/>
              <a:chOff x="7603341" y="3874492"/>
              <a:chExt cx="411474" cy="513083"/>
            </a:xfrm>
          </p:grpSpPr>
          <p:cxnSp>
            <p:nvCxnSpPr>
              <p:cNvPr id="6122" name="Google Shape;612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23" name="Google Shape;612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9"/>
            <p:cNvGrpSpPr/>
            <p:nvPr/>
          </p:nvGrpSpPr>
          <p:grpSpPr>
            <a:xfrm>
              <a:off x="8013776" y="3722847"/>
              <a:ext cx="411129" cy="507881"/>
              <a:chOff x="8013776" y="3722847"/>
              <a:chExt cx="411129" cy="507881"/>
            </a:xfrm>
          </p:grpSpPr>
          <p:cxnSp>
            <p:nvCxnSpPr>
              <p:cNvPr id="6125" name="Google Shape;612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26" name="Google Shape;612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9"/>
          <p:cNvGrpSpPr/>
          <p:nvPr/>
        </p:nvGrpSpPr>
        <p:grpSpPr>
          <a:xfrm>
            <a:off x="5262155" y="2909824"/>
            <a:ext cx="1421889" cy="1020603"/>
            <a:chOff x="5190863" y="2824811"/>
            <a:chExt cx="1544860" cy="1108869"/>
          </a:xfrm>
        </p:grpSpPr>
        <p:grpSp>
          <p:nvGrpSpPr>
            <p:cNvPr id="6128" name="Google Shape;6128;p69"/>
            <p:cNvGrpSpPr/>
            <p:nvPr/>
          </p:nvGrpSpPr>
          <p:grpSpPr>
            <a:xfrm>
              <a:off x="5938695" y="3176919"/>
              <a:ext cx="685761" cy="404739"/>
              <a:chOff x="5938695" y="3176919"/>
              <a:chExt cx="685761" cy="404739"/>
            </a:xfrm>
          </p:grpSpPr>
          <p:grpSp>
            <p:nvGrpSpPr>
              <p:cNvPr id="6129" name="Google Shape;6129;p69"/>
              <p:cNvGrpSpPr/>
              <p:nvPr/>
            </p:nvGrpSpPr>
            <p:grpSpPr>
              <a:xfrm>
                <a:off x="5938695" y="3176919"/>
                <a:ext cx="685761" cy="404739"/>
                <a:chOff x="5938695" y="3176919"/>
                <a:chExt cx="685761" cy="404739"/>
              </a:xfrm>
            </p:grpSpPr>
            <p:sp>
              <p:nvSpPr>
                <p:cNvPr id="6130" name="Google Shape;613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9"/>
            <p:cNvGrpSpPr/>
            <p:nvPr/>
          </p:nvGrpSpPr>
          <p:grpSpPr>
            <a:xfrm>
              <a:off x="5305233" y="3176835"/>
              <a:ext cx="685971" cy="404655"/>
              <a:chOff x="5305233" y="3176835"/>
              <a:chExt cx="685971" cy="404655"/>
            </a:xfrm>
          </p:grpSpPr>
          <p:grpSp>
            <p:nvGrpSpPr>
              <p:cNvPr id="6134" name="Google Shape;6134;p69"/>
              <p:cNvGrpSpPr/>
              <p:nvPr/>
            </p:nvGrpSpPr>
            <p:grpSpPr>
              <a:xfrm>
                <a:off x="5305233" y="3176835"/>
                <a:ext cx="685971" cy="404655"/>
                <a:chOff x="5305233" y="3176835"/>
                <a:chExt cx="685971" cy="404655"/>
              </a:xfrm>
            </p:grpSpPr>
            <p:sp>
              <p:nvSpPr>
                <p:cNvPr id="6135" name="Google Shape;613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7" name="Google Shape;613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9" name="Google Shape;6139;p69"/>
            <p:cNvGrpSpPr/>
            <p:nvPr/>
          </p:nvGrpSpPr>
          <p:grpSpPr>
            <a:xfrm>
              <a:off x="5657361" y="2824811"/>
              <a:ext cx="1078361" cy="404655"/>
              <a:chOff x="5657361" y="2824811"/>
              <a:chExt cx="1078361" cy="404655"/>
            </a:xfrm>
          </p:grpSpPr>
          <p:grpSp>
            <p:nvGrpSpPr>
              <p:cNvPr id="6140" name="Google Shape;6140;p69"/>
              <p:cNvGrpSpPr/>
              <p:nvPr/>
            </p:nvGrpSpPr>
            <p:grpSpPr>
              <a:xfrm>
                <a:off x="5657361" y="2824811"/>
                <a:ext cx="1078361" cy="404655"/>
                <a:chOff x="5657361" y="2824811"/>
                <a:chExt cx="1078361" cy="404655"/>
              </a:xfrm>
            </p:grpSpPr>
            <p:grpSp>
              <p:nvGrpSpPr>
                <p:cNvPr id="6141" name="Google Shape;6141;p69"/>
                <p:cNvGrpSpPr/>
                <p:nvPr/>
              </p:nvGrpSpPr>
              <p:grpSpPr>
                <a:xfrm>
                  <a:off x="5938485" y="2824811"/>
                  <a:ext cx="797237" cy="404655"/>
                  <a:chOff x="5938485" y="2824811"/>
                  <a:chExt cx="797237" cy="404655"/>
                </a:xfrm>
              </p:grpSpPr>
              <p:sp>
                <p:nvSpPr>
                  <p:cNvPr id="6142" name="Google Shape;614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5" name="Google Shape;614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9"/>
            <p:cNvGrpSpPr/>
            <p:nvPr/>
          </p:nvGrpSpPr>
          <p:grpSpPr>
            <a:xfrm>
              <a:off x="5190863" y="3528942"/>
              <a:ext cx="1078026" cy="404739"/>
              <a:chOff x="5190863" y="3528942"/>
              <a:chExt cx="1078026" cy="404739"/>
            </a:xfrm>
          </p:grpSpPr>
          <p:sp>
            <p:nvSpPr>
              <p:cNvPr id="6147" name="Google Shape;614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69"/>
              <p:cNvGrpSpPr/>
              <p:nvPr/>
            </p:nvGrpSpPr>
            <p:grpSpPr>
              <a:xfrm>
                <a:off x="5190863" y="3528942"/>
                <a:ext cx="1078026" cy="404739"/>
                <a:chOff x="5190863" y="3528942"/>
                <a:chExt cx="1078026" cy="404739"/>
              </a:xfrm>
            </p:grpSpPr>
            <p:sp>
              <p:nvSpPr>
                <p:cNvPr id="6149" name="Google Shape;614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51" name="Google Shape;6151;p69"/>
          <p:cNvGrpSpPr/>
          <p:nvPr/>
        </p:nvGrpSpPr>
        <p:grpSpPr>
          <a:xfrm>
            <a:off x="728162" y="1474292"/>
            <a:ext cx="1086719" cy="879487"/>
            <a:chOff x="803162" y="1474292"/>
            <a:chExt cx="1086719" cy="879487"/>
          </a:xfrm>
        </p:grpSpPr>
        <p:grpSp>
          <p:nvGrpSpPr>
            <p:cNvPr id="6152" name="Google Shape;6152;p69"/>
            <p:cNvGrpSpPr/>
            <p:nvPr/>
          </p:nvGrpSpPr>
          <p:grpSpPr>
            <a:xfrm>
              <a:off x="803162" y="1625948"/>
              <a:ext cx="445856" cy="576579"/>
              <a:chOff x="803162" y="1625948"/>
              <a:chExt cx="445856" cy="576579"/>
            </a:xfrm>
          </p:grpSpPr>
          <p:sp>
            <p:nvSpPr>
              <p:cNvPr id="6153" name="Google Shape;615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4" name="Google Shape;6154;p69"/>
              <p:cNvGrpSpPr/>
              <p:nvPr/>
            </p:nvGrpSpPr>
            <p:grpSpPr>
              <a:xfrm>
                <a:off x="1056023" y="1625948"/>
                <a:ext cx="192995" cy="576579"/>
                <a:chOff x="1056023" y="1625948"/>
                <a:chExt cx="192995" cy="576579"/>
              </a:xfrm>
            </p:grpSpPr>
            <p:sp>
              <p:nvSpPr>
                <p:cNvPr id="6155" name="Google Shape;615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0" name="Google Shape;6160;p69"/>
            <p:cNvGrpSpPr/>
            <p:nvPr/>
          </p:nvGrpSpPr>
          <p:grpSpPr>
            <a:xfrm>
              <a:off x="1371406" y="1474292"/>
              <a:ext cx="518475" cy="879487"/>
              <a:chOff x="1398231" y="1474292"/>
              <a:chExt cx="518475" cy="879487"/>
            </a:xfrm>
          </p:grpSpPr>
          <p:grpSp>
            <p:nvGrpSpPr>
              <p:cNvPr id="6161" name="Google Shape;6161;p69"/>
              <p:cNvGrpSpPr/>
              <p:nvPr/>
            </p:nvGrpSpPr>
            <p:grpSpPr>
              <a:xfrm>
                <a:off x="1398231" y="1474292"/>
                <a:ext cx="518475" cy="341643"/>
                <a:chOff x="1398231" y="1474292"/>
                <a:chExt cx="518475" cy="341643"/>
              </a:xfrm>
            </p:grpSpPr>
            <p:sp>
              <p:nvSpPr>
                <p:cNvPr id="6162" name="Google Shape;616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69"/>
                <p:cNvGrpSpPr/>
                <p:nvPr/>
              </p:nvGrpSpPr>
              <p:grpSpPr>
                <a:xfrm>
                  <a:off x="1616453" y="1474292"/>
                  <a:ext cx="300253" cy="341643"/>
                  <a:chOff x="1616453" y="1475379"/>
                  <a:chExt cx="300253" cy="341643"/>
                </a:xfrm>
              </p:grpSpPr>
              <p:sp>
                <p:nvSpPr>
                  <p:cNvPr id="6164" name="Google Shape;616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6171;p69"/>
                  <p:cNvGrpSpPr/>
                  <p:nvPr/>
                </p:nvGrpSpPr>
                <p:grpSpPr>
                  <a:xfrm>
                    <a:off x="1839639" y="1475379"/>
                    <a:ext cx="77067" cy="341643"/>
                    <a:chOff x="1839639" y="1475379"/>
                    <a:chExt cx="77067" cy="341643"/>
                  </a:xfrm>
                </p:grpSpPr>
                <p:sp>
                  <p:nvSpPr>
                    <p:cNvPr id="6172" name="Google Shape;617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4" name="Google Shape;6174;p69"/>
              <p:cNvGrpSpPr/>
              <p:nvPr/>
            </p:nvGrpSpPr>
            <p:grpSpPr>
              <a:xfrm>
                <a:off x="1398451" y="2012951"/>
                <a:ext cx="518255" cy="340828"/>
                <a:chOff x="1398451" y="2012951"/>
                <a:chExt cx="518255" cy="340828"/>
              </a:xfrm>
            </p:grpSpPr>
            <p:sp>
              <p:nvSpPr>
                <p:cNvPr id="6175" name="Google Shape;617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69"/>
                <p:cNvGrpSpPr/>
                <p:nvPr/>
              </p:nvGrpSpPr>
              <p:grpSpPr>
                <a:xfrm>
                  <a:off x="1616453" y="2012951"/>
                  <a:ext cx="300253" cy="340828"/>
                  <a:chOff x="1616453" y="2013538"/>
                  <a:chExt cx="300253" cy="340828"/>
                </a:xfrm>
              </p:grpSpPr>
              <p:sp>
                <p:nvSpPr>
                  <p:cNvPr id="6177" name="Google Shape;617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69"/>
                  <p:cNvGrpSpPr/>
                  <p:nvPr/>
                </p:nvGrpSpPr>
                <p:grpSpPr>
                  <a:xfrm>
                    <a:off x="1839639" y="2013538"/>
                    <a:ext cx="77067" cy="340828"/>
                    <a:chOff x="1839639" y="2013538"/>
                    <a:chExt cx="77067" cy="340828"/>
                  </a:xfrm>
                </p:grpSpPr>
                <p:sp>
                  <p:nvSpPr>
                    <p:cNvPr id="6185" name="Google Shape;618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87" name="Google Shape;6187;p69"/>
          <p:cNvGrpSpPr/>
          <p:nvPr/>
        </p:nvGrpSpPr>
        <p:grpSpPr>
          <a:xfrm>
            <a:off x="724986" y="3605478"/>
            <a:ext cx="1368681" cy="682918"/>
            <a:chOff x="724986" y="3605478"/>
            <a:chExt cx="1368681" cy="682918"/>
          </a:xfrm>
        </p:grpSpPr>
        <p:grpSp>
          <p:nvGrpSpPr>
            <p:cNvPr id="6188" name="Google Shape;6188;p69"/>
            <p:cNvGrpSpPr/>
            <p:nvPr/>
          </p:nvGrpSpPr>
          <p:grpSpPr>
            <a:xfrm>
              <a:off x="1289102" y="3823629"/>
              <a:ext cx="240442" cy="250435"/>
              <a:chOff x="-165066" y="3843615"/>
              <a:chExt cx="221259" cy="230455"/>
            </a:xfrm>
          </p:grpSpPr>
          <p:sp>
            <p:nvSpPr>
              <p:cNvPr id="6189" name="Google Shape;618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9"/>
            <p:cNvGrpSpPr/>
            <p:nvPr/>
          </p:nvGrpSpPr>
          <p:grpSpPr>
            <a:xfrm>
              <a:off x="724986" y="3605478"/>
              <a:ext cx="1368681" cy="682918"/>
              <a:chOff x="724986" y="3605478"/>
              <a:chExt cx="1368681" cy="682918"/>
            </a:xfrm>
          </p:grpSpPr>
          <p:grpSp>
            <p:nvGrpSpPr>
              <p:cNvPr id="6210" name="Google Shape;6210;p69"/>
              <p:cNvGrpSpPr/>
              <p:nvPr/>
            </p:nvGrpSpPr>
            <p:grpSpPr>
              <a:xfrm>
                <a:off x="1498221" y="4047614"/>
                <a:ext cx="529172" cy="240783"/>
                <a:chOff x="1498221" y="4047614"/>
                <a:chExt cx="529172" cy="240783"/>
              </a:xfrm>
            </p:grpSpPr>
            <p:grpSp>
              <p:nvGrpSpPr>
                <p:cNvPr id="6211" name="Google Shape;6211;p69"/>
                <p:cNvGrpSpPr/>
                <p:nvPr/>
              </p:nvGrpSpPr>
              <p:grpSpPr>
                <a:xfrm>
                  <a:off x="1826655" y="4224370"/>
                  <a:ext cx="200738" cy="25631"/>
                  <a:chOff x="1826655" y="4224370"/>
                  <a:chExt cx="200738" cy="25631"/>
                </a:xfrm>
              </p:grpSpPr>
              <p:sp>
                <p:nvSpPr>
                  <p:cNvPr id="6212" name="Google Shape;621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9"/>
                <p:cNvGrpSpPr/>
                <p:nvPr/>
              </p:nvGrpSpPr>
              <p:grpSpPr>
                <a:xfrm>
                  <a:off x="1498221" y="4047614"/>
                  <a:ext cx="328444" cy="240783"/>
                  <a:chOff x="1498221" y="4047614"/>
                  <a:chExt cx="328444" cy="240783"/>
                </a:xfrm>
              </p:grpSpPr>
              <p:sp>
                <p:nvSpPr>
                  <p:cNvPr id="6215" name="Google Shape;621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6" name="Google Shape;6216;p69"/>
                  <p:cNvGrpSpPr/>
                  <p:nvPr/>
                </p:nvGrpSpPr>
                <p:grpSpPr>
                  <a:xfrm>
                    <a:off x="1498221" y="4047614"/>
                    <a:ext cx="150566" cy="190416"/>
                    <a:chOff x="1498221" y="4047614"/>
                    <a:chExt cx="150566" cy="190416"/>
                  </a:xfrm>
                </p:grpSpPr>
                <p:sp>
                  <p:nvSpPr>
                    <p:cNvPr id="6217" name="Google Shape;621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19" name="Google Shape;6219;p69"/>
              <p:cNvGrpSpPr/>
              <p:nvPr/>
            </p:nvGrpSpPr>
            <p:grpSpPr>
              <a:xfrm>
                <a:off x="1560718" y="3800594"/>
                <a:ext cx="532948" cy="302090"/>
                <a:chOff x="1560718" y="3800594"/>
                <a:chExt cx="532948" cy="302090"/>
              </a:xfrm>
            </p:grpSpPr>
            <p:grpSp>
              <p:nvGrpSpPr>
                <p:cNvPr id="6220" name="Google Shape;6220;p69"/>
                <p:cNvGrpSpPr/>
                <p:nvPr/>
              </p:nvGrpSpPr>
              <p:grpSpPr>
                <a:xfrm>
                  <a:off x="1912179" y="3827344"/>
                  <a:ext cx="181487" cy="25631"/>
                  <a:chOff x="1912179" y="3827344"/>
                  <a:chExt cx="181487" cy="25631"/>
                </a:xfrm>
              </p:grpSpPr>
              <p:sp>
                <p:nvSpPr>
                  <p:cNvPr id="6221" name="Google Shape;622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9"/>
                <p:cNvGrpSpPr/>
                <p:nvPr/>
              </p:nvGrpSpPr>
              <p:grpSpPr>
                <a:xfrm>
                  <a:off x="1912179" y="4044505"/>
                  <a:ext cx="181487" cy="25622"/>
                  <a:chOff x="1912179" y="4044506"/>
                  <a:chExt cx="181487" cy="25622"/>
                </a:xfrm>
              </p:grpSpPr>
              <p:sp>
                <p:nvSpPr>
                  <p:cNvPr id="6224" name="Google Shape;622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69"/>
                <p:cNvGrpSpPr/>
                <p:nvPr/>
              </p:nvGrpSpPr>
              <p:grpSpPr>
                <a:xfrm>
                  <a:off x="1560718" y="3800594"/>
                  <a:ext cx="351472" cy="302090"/>
                  <a:chOff x="1560718" y="3800594"/>
                  <a:chExt cx="351472" cy="302090"/>
                </a:xfrm>
              </p:grpSpPr>
              <p:grpSp>
                <p:nvGrpSpPr>
                  <p:cNvPr id="6227" name="Google Shape;6227;p69"/>
                  <p:cNvGrpSpPr/>
                  <p:nvPr/>
                </p:nvGrpSpPr>
                <p:grpSpPr>
                  <a:xfrm>
                    <a:off x="1560718" y="3842857"/>
                    <a:ext cx="173586" cy="217131"/>
                    <a:chOff x="1560718" y="3842857"/>
                    <a:chExt cx="173586" cy="217131"/>
                  </a:xfrm>
                </p:grpSpPr>
                <p:sp>
                  <p:nvSpPr>
                    <p:cNvPr id="6228" name="Google Shape;622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33" name="Google Shape;623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4" name="Google Shape;6234;p69"/>
              <p:cNvGrpSpPr/>
              <p:nvPr/>
            </p:nvGrpSpPr>
            <p:grpSpPr>
              <a:xfrm>
                <a:off x="785350" y="3605478"/>
                <a:ext cx="535311" cy="249245"/>
                <a:chOff x="785350" y="3605478"/>
                <a:chExt cx="535311" cy="249245"/>
              </a:xfrm>
            </p:grpSpPr>
            <p:grpSp>
              <p:nvGrpSpPr>
                <p:cNvPr id="6235" name="Google Shape;6235;p69"/>
                <p:cNvGrpSpPr/>
                <p:nvPr/>
              </p:nvGrpSpPr>
              <p:grpSpPr>
                <a:xfrm>
                  <a:off x="785350" y="3605478"/>
                  <a:ext cx="376191" cy="102736"/>
                  <a:chOff x="785350" y="3605478"/>
                  <a:chExt cx="376191" cy="102736"/>
                </a:xfrm>
              </p:grpSpPr>
              <p:sp>
                <p:nvSpPr>
                  <p:cNvPr id="6236" name="Google Shape;623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69"/>
                <p:cNvGrpSpPr/>
                <p:nvPr/>
              </p:nvGrpSpPr>
              <p:grpSpPr>
                <a:xfrm>
                  <a:off x="1161530" y="3655851"/>
                  <a:ext cx="159131" cy="198872"/>
                  <a:chOff x="1161530" y="3655851"/>
                  <a:chExt cx="159131" cy="198872"/>
                </a:xfrm>
              </p:grpSpPr>
              <p:sp>
                <p:nvSpPr>
                  <p:cNvPr id="6240" name="Google Shape;624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2" name="Google Shape;6242;p69"/>
              <p:cNvGrpSpPr/>
              <p:nvPr/>
            </p:nvGrpSpPr>
            <p:grpSpPr>
              <a:xfrm>
                <a:off x="785350" y="4047614"/>
                <a:ext cx="535311" cy="240783"/>
                <a:chOff x="785350" y="4047614"/>
                <a:chExt cx="535311" cy="240783"/>
              </a:xfrm>
            </p:grpSpPr>
            <p:grpSp>
              <p:nvGrpSpPr>
                <p:cNvPr id="6243" name="Google Shape;6243;p69"/>
                <p:cNvGrpSpPr/>
                <p:nvPr/>
              </p:nvGrpSpPr>
              <p:grpSpPr>
                <a:xfrm>
                  <a:off x="1161636" y="4047614"/>
                  <a:ext cx="159025" cy="190415"/>
                  <a:chOff x="1161636" y="4047614"/>
                  <a:chExt cx="159025" cy="190415"/>
                </a:xfrm>
              </p:grpSpPr>
              <p:sp>
                <p:nvSpPr>
                  <p:cNvPr id="6244" name="Google Shape;624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69"/>
                <p:cNvGrpSpPr/>
                <p:nvPr/>
              </p:nvGrpSpPr>
              <p:grpSpPr>
                <a:xfrm>
                  <a:off x="785350" y="4185661"/>
                  <a:ext cx="376191" cy="102736"/>
                  <a:chOff x="785350" y="4185661"/>
                  <a:chExt cx="376191" cy="102736"/>
                </a:xfrm>
              </p:grpSpPr>
              <p:sp>
                <p:nvSpPr>
                  <p:cNvPr id="6247" name="Google Shape;624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0" name="Google Shape;6250;p69"/>
              <p:cNvGrpSpPr/>
              <p:nvPr/>
            </p:nvGrpSpPr>
            <p:grpSpPr>
              <a:xfrm>
                <a:off x="1501054" y="3605478"/>
                <a:ext cx="526340" cy="249240"/>
                <a:chOff x="1501054" y="3605478"/>
                <a:chExt cx="526340" cy="249240"/>
              </a:xfrm>
            </p:grpSpPr>
            <p:grpSp>
              <p:nvGrpSpPr>
                <p:cNvPr id="6251" name="Google Shape;6251;p69"/>
                <p:cNvGrpSpPr/>
                <p:nvPr/>
              </p:nvGrpSpPr>
              <p:grpSpPr>
                <a:xfrm>
                  <a:off x="1834208" y="3643867"/>
                  <a:ext cx="193185" cy="25622"/>
                  <a:chOff x="1834208" y="3643867"/>
                  <a:chExt cx="193185" cy="25622"/>
                </a:xfrm>
              </p:grpSpPr>
              <p:sp>
                <p:nvSpPr>
                  <p:cNvPr id="6252" name="Google Shape;625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9"/>
                <p:cNvGrpSpPr/>
                <p:nvPr/>
              </p:nvGrpSpPr>
              <p:grpSpPr>
                <a:xfrm>
                  <a:off x="1501054" y="3605478"/>
                  <a:ext cx="333165" cy="249240"/>
                  <a:chOff x="1501054" y="3605478"/>
                  <a:chExt cx="333165" cy="249240"/>
                </a:xfrm>
              </p:grpSpPr>
              <p:sp>
                <p:nvSpPr>
                  <p:cNvPr id="6255" name="Google Shape;625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69"/>
                  <p:cNvGrpSpPr/>
                  <p:nvPr/>
                </p:nvGrpSpPr>
                <p:grpSpPr>
                  <a:xfrm>
                    <a:off x="1501054" y="3655851"/>
                    <a:ext cx="155286" cy="198867"/>
                    <a:chOff x="1501054" y="3655851"/>
                    <a:chExt cx="155286" cy="198867"/>
                  </a:xfrm>
                </p:grpSpPr>
                <p:sp>
                  <p:nvSpPr>
                    <p:cNvPr id="6257" name="Google Shape;625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9" name="Google Shape;6259;p69"/>
              <p:cNvGrpSpPr/>
              <p:nvPr/>
            </p:nvGrpSpPr>
            <p:grpSpPr>
              <a:xfrm>
                <a:off x="724986" y="3800594"/>
                <a:ext cx="532950" cy="302090"/>
                <a:chOff x="724986" y="3800594"/>
                <a:chExt cx="532950" cy="302090"/>
              </a:xfrm>
            </p:grpSpPr>
            <p:grpSp>
              <p:nvGrpSpPr>
                <p:cNvPr id="6260" name="Google Shape;6260;p69"/>
                <p:cNvGrpSpPr/>
                <p:nvPr/>
              </p:nvGrpSpPr>
              <p:grpSpPr>
                <a:xfrm>
                  <a:off x="724986" y="4044367"/>
                  <a:ext cx="181314" cy="25626"/>
                  <a:chOff x="724986" y="4044367"/>
                  <a:chExt cx="181314" cy="25626"/>
                </a:xfrm>
              </p:grpSpPr>
              <p:sp>
                <p:nvSpPr>
                  <p:cNvPr id="6261" name="Google Shape;626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69"/>
                <p:cNvGrpSpPr/>
                <p:nvPr/>
              </p:nvGrpSpPr>
              <p:grpSpPr>
                <a:xfrm>
                  <a:off x="906290" y="3800594"/>
                  <a:ext cx="351646" cy="302090"/>
                  <a:chOff x="906290" y="3800594"/>
                  <a:chExt cx="351646" cy="302090"/>
                </a:xfrm>
              </p:grpSpPr>
              <p:grpSp>
                <p:nvGrpSpPr>
                  <p:cNvPr id="6264" name="Google Shape;6264;p69"/>
                  <p:cNvGrpSpPr/>
                  <p:nvPr/>
                </p:nvGrpSpPr>
                <p:grpSpPr>
                  <a:xfrm>
                    <a:off x="1084172" y="3842857"/>
                    <a:ext cx="173764" cy="217131"/>
                    <a:chOff x="1084172" y="3842857"/>
                    <a:chExt cx="173764" cy="217131"/>
                  </a:xfrm>
                </p:grpSpPr>
                <p:grpSp>
                  <p:nvGrpSpPr>
                    <p:cNvPr id="6265" name="Google Shape;6265;p69"/>
                    <p:cNvGrpSpPr/>
                    <p:nvPr/>
                  </p:nvGrpSpPr>
                  <p:grpSpPr>
                    <a:xfrm>
                      <a:off x="1156862" y="3936509"/>
                      <a:ext cx="101073" cy="25622"/>
                      <a:chOff x="1156862" y="3936509"/>
                      <a:chExt cx="101073" cy="25622"/>
                    </a:xfrm>
                  </p:grpSpPr>
                  <p:sp>
                    <p:nvSpPr>
                      <p:cNvPr id="6266" name="Google Shape;626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8" name="Google Shape;626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9"/>
                <p:cNvGrpSpPr/>
                <p:nvPr/>
              </p:nvGrpSpPr>
              <p:grpSpPr>
                <a:xfrm>
                  <a:off x="724986" y="3830189"/>
                  <a:ext cx="189533" cy="25626"/>
                  <a:chOff x="724986" y="3830189"/>
                  <a:chExt cx="189533" cy="25626"/>
                </a:xfrm>
              </p:grpSpPr>
              <p:sp>
                <p:nvSpPr>
                  <p:cNvPr id="6272" name="Google Shape;627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274" name="Google Shape;6274;p69"/>
          <p:cNvGrpSpPr/>
          <p:nvPr/>
        </p:nvGrpSpPr>
        <p:grpSpPr>
          <a:xfrm>
            <a:off x="2253298" y="2455640"/>
            <a:ext cx="948701" cy="935378"/>
            <a:chOff x="2253298" y="2428317"/>
            <a:chExt cx="948701" cy="935378"/>
          </a:xfrm>
        </p:grpSpPr>
        <p:sp>
          <p:nvSpPr>
            <p:cNvPr id="6275" name="Google Shape;627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11"/>
        <p:cNvGrpSpPr/>
        <p:nvPr/>
      </p:nvGrpSpPr>
      <p:grpSpPr>
        <a:xfrm>
          <a:off x="0" y="0"/>
          <a:ext cx="0" cy="0"/>
          <a:chOff x="0" y="0"/>
          <a:chExt cx="0" cy="0"/>
        </a:xfrm>
      </p:grpSpPr>
      <p:grpSp>
        <p:nvGrpSpPr>
          <p:cNvPr id="6312" name="Google Shape;6312;p70"/>
          <p:cNvGrpSpPr/>
          <p:nvPr/>
        </p:nvGrpSpPr>
        <p:grpSpPr>
          <a:xfrm>
            <a:off x="3353582" y="1145627"/>
            <a:ext cx="2363393" cy="1017867"/>
            <a:chOff x="3292400" y="1219146"/>
            <a:chExt cx="2615240" cy="1110239"/>
          </a:xfrm>
        </p:grpSpPr>
        <p:sp>
          <p:nvSpPr>
            <p:cNvPr id="6313" name="Google Shape;631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14" name="Google Shape;631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15" name="Google Shape;631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16" name="Google Shape;631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17" name="Google Shape;631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18" name="Google Shape;631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19" name="Google Shape;631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20" name="Google Shape;632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21" name="Google Shape;632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22" name="Google Shape;632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23" name="Google Shape;632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4" name="Google Shape;632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25" name="Google Shape;632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6" name="Google Shape;632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7" name="Google Shape;6327;p70"/>
            <p:cNvGrpSpPr/>
            <p:nvPr/>
          </p:nvGrpSpPr>
          <p:grpSpPr>
            <a:xfrm>
              <a:off x="3748438" y="1378608"/>
              <a:ext cx="2159202" cy="903971"/>
              <a:chOff x="1683525" y="2179850"/>
              <a:chExt cx="4519050" cy="2134525"/>
            </a:xfrm>
          </p:grpSpPr>
          <p:sp>
            <p:nvSpPr>
              <p:cNvPr id="6328" name="Google Shape;632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9" name="Google Shape;632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0" name="Google Shape;633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1" name="Google Shape;633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2" name="Google Shape;633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3" name="Google Shape;633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4" name="Google Shape;633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5" name="Google Shape;633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6" name="Google Shape;633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7" name="Google Shape;633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8" name="Google Shape;633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9" name="Google Shape;633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40" name="Google Shape;6340;p70"/>
          <p:cNvGraphicFramePr/>
          <p:nvPr/>
        </p:nvGraphicFramePr>
        <p:xfrm>
          <a:off x="5949675" y="2323100"/>
          <a:ext cx="3000000" cy="3000000"/>
        </p:xfrm>
        <a:graphic>
          <a:graphicData uri="http://schemas.openxmlformats.org/drawingml/2006/table">
            <a:tbl>
              <a:tblPr>
                <a:noFill/>
                <a:tableStyleId>{6882180F-EF43-4449-8EF1-19345C7A120B}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41" name="Google Shape;6341;p70"/>
          <p:cNvGrpSpPr/>
          <p:nvPr/>
        </p:nvGrpSpPr>
        <p:grpSpPr>
          <a:xfrm>
            <a:off x="5926924" y="3381697"/>
            <a:ext cx="2519825" cy="1001454"/>
            <a:chOff x="1906114" y="789980"/>
            <a:chExt cx="1487676" cy="606868"/>
          </a:xfrm>
        </p:grpSpPr>
        <p:cxnSp>
          <p:nvCxnSpPr>
            <p:cNvPr id="6342" name="Google Shape;634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43" name="Google Shape;634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44" name="Google Shape;634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45" name="Google Shape;634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46" name="Google Shape;634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47" name="Google Shape;634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48" name="Google Shape;634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349" name="Google Shape;634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356" name="Google Shape;635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7" name="Google Shape;635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8" name="Google Shape;635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70"/>
          <p:cNvGrpSpPr/>
          <p:nvPr/>
        </p:nvGrpSpPr>
        <p:grpSpPr>
          <a:xfrm>
            <a:off x="726399" y="1190655"/>
            <a:ext cx="2394370" cy="976502"/>
            <a:chOff x="749309" y="1112739"/>
            <a:chExt cx="2371603" cy="976502"/>
          </a:xfrm>
        </p:grpSpPr>
        <p:sp>
          <p:nvSpPr>
            <p:cNvPr id="6360" name="Google Shape;636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92" name="Google Shape;6392;p70"/>
          <p:cNvGraphicFramePr/>
          <p:nvPr/>
        </p:nvGraphicFramePr>
        <p:xfrm>
          <a:off x="5949700" y="1188950"/>
          <a:ext cx="3000000" cy="3000000"/>
        </p:xfrm>
        <a:graphic>
          <a:graphicData uri="http://schemas.openxmlformats.org/drawingml/2006/table">
            <a:tbl>
              <a:tblPr>
                <a:noFill/>
                <a:tableStyleId>{6882180F-EF43-4449-8EF1-19345C7A120B}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93" name="Google Shape;6393;p70"/>
          <p:cNvGraphicFramePr/>
          <p:nvPr/>
        </p:nvGraphicFramePr>
        <p:xfrm>
          <a:off x="3356413" y="2323100"/>
          <a:ext cx="3000000" cy="3000000"/>
        </p:xfrm>
        <a:graphic>
          <a:graphicData uri="http://schemas.openxmlformats.org/drawingml/2006/table">
            <a:tbl>
              <a:tblPr>
                <a:noFill/>
                <a:tableStyleId>{6882180F-EF43-4449-8EF1-19345C7A120B}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94" name="Google Shape;6394;p70"/>
          <p:cNvGrpSpPr/>
          <p:nvPr/>
        </p:nvGrpSpPr>
        <p:grpSpPr>
          <a:xfrm>
            <a:off x="4100342" y="2709743"/>
            <a:ext cx="1517436" cy="74460"/>
            <a:chOff x="3980086" y="2804397"/>
            <a:chExt cx="1227600" cy="66900"/>
          </a:xfrm>
        </p:grpSpPr>
        <p:sp>
          <p:nvSpPr>
            <p:cNvPr id="6395" name="Google Shape;639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0"/>
          <p:cNvGrpSpPr/>
          <p:nvPr/>
        </p:nvGrpSpPr>
        <p:grpSpPr>
          <a:xfrm>
            <a:off x="4725406" y="3002330"/>
            <a:ext cx="892956" cy="74460"/>
            <a:chOff x="3980086" y="2804397"/>
            <a:chExt cx="1227600" cy="66900"/>
          </a:xfrm>
        </p:grpSpPr>
        <p:sp>
          <p:nvSpPr>
            <p:cNvPr id="6398" name="Google Shape;639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0"/>
          <p:cNvGrpSpPr/>
          <p:nvPr/>
        </p:nvGrpSpPr>
        <p:grpSpPr>
          <a:xfrm>
            <a:off x="3358498" y="3361213"/>
            <a:ext cx="2363244" cy="1005943"/>
            <a:chOff x="3358415" y="3361302"/>
            <a:chExt cx="2363244" cy="1024695"/>
          </a:xfrm>
        </p:grpSpPr>
        <p:grpSp>
          <p:nvGrpSpPr>
            <p:cNvPr id="6401" name="Google Shape;6401;p70"/>
            <p:cNvGrpSpPr/>
            <p:nvPr/>
          </p:nvGrpSpPr>
          <p:grpSpPr>
            <a:xfrm>
              <a:off x="3358415" y="3361302"/>
              <a:ext cx="441300" cy="1024695"/>
              <a:chOff x="3358415" y="3361302"/>
              <a:chExt cx="441300" cy="1024695"/>
            </a:xfrm>
          </p:grpSpPr>
          <p:sp>
            <p:nvSpPr>
              <p:cNvPr id="6402" name="Google Shape;640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3838901" y="3361302"/>
              <a:ext cx="441300" cy="1024695"/>
              <a:chOff x="3838901" y="3361302"/>
              <a:chExt cx="441300" cy="1024695"/>
            </a:xfrm>
          </p:grpSpPr>
          <p:sp>
            <p:nvSpPr>
              <p:cNvPr id="6409" name="Google Shape;640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0"/>
            <p:cNvGrpSpPr/>
            <p:nvPr/>
          </p:nvGrpSpPr>
          <p:grpSpPr>
            <a:xfrm>
              <a:off x="4319387" y="3361302"/>
              <a:ext cx="441300" cy="1024695"/>
              <a:chOff x="4319387" y="3361302"/>
              <a:chExt cx="441300" cy="1024695"/>
            </a:xfrm>
          </p:grpSpPr>
          <p:sp>
            <p:nvSpPr>
              <p:cNvPr id="6416" name="Google Shape;641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0"/>
            <p:cNvGrpSpPr/>
            <p:nvPr/>
          </p:nvGrpSpPr>
          <p:grpSpPr>
            <a:xfrm>
              <a:off x="4799873" y="3361302"/>
              <a:ext cx="441300" cy="1024695"/>
              <a:chOff x="4799873" y="3361302"/>
              <a:chExt cx="441300" cy="1024695"/>
            </a:xfrm>
          </p:grpSpPr>
          <p:sp>
            <p:nvSpPr>
              <p:cNvPr id="6423" name="Google Shape;642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0"/>
            <p:cNvGrpSpPr/>
            <p:nvPr/>
          </p:nvGrpSpPr>
          <p:grpSpPr>
            <a:xfrm>
              <a:off x="5280360" y="3361302"/>
              <a:ext cx="441300" cy="1024695"/>
              <a:chOff x="5280360" y="3361302"/>
              <a:chExt cx="441300" cy="1024695"/>
            </a:xfrm>
          </p:grpSpPr>
          <p:sp>
            <p:nvSpPr>
              <p:cNvPr id="6430" name="Google Shape;643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36" name="Google Shape;6436;p70"/>
          <p:cNvGraphicFramePr/>
          <p:nvPr/>
        </p:nvGraphicFramePr>
        <p:xfrm>
          <a:off x="724925" y="2323100"/>
          <a:ext cx="3000000" cy="3000000"/>
        </p:xfrm>
        <a:graphic>
          <a:graphicData uri="http://schemas.openxmlformats.org/drawingml/2006/table">
            <a:tbl>
              <a:tblPr>
                <a:noFill/>
                <a:tableStyleId>{6882180F-EF43-4449-8EF1-19345C7A120B}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37" name="Google Shape;6437;p70"/>
          <p:cNvGrpSpPr/>
          <p:nvPr/>
        </p:nvGrpSpPr>
        <p:grpSpPr>
          <a:xfrm>
            <a:off x="726450" y="3372825"/>
            <a:ext cx="2403614" cy="1005900"/>
            <a:chOff x="726450" y="3372825"/>
            <a:chExt cx="2403614" cy="1005900"/>
          </a:xfrm>
        </p:grpSpPr>
        <p:grpSp>
          <p:nvGrpSpPr>
            <p:cNvPr id="6438" name="Google Shape;6438;p70"/>
            <p:cNvGrpSpPr/>
            <p:nvPr/>
          </p:nvGrpSpPr>
          <p:grpSpPr>
            <a:xfrm>
              <a:off x="726450" y="3696000"/>
              <a:ext cx="2403614" cy="500898"/>
              <a:chOff x="726450" y="3696000"/>
              <a:chExt cx="2403614" cy="500898"/>
            </a:xfrm>
          </p:grpSpPr>
          <p:sp>
            <p:nvSpPr>
              <p:cNvPr id="6439" name="Google Shape;643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0" name="Google Shape;644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41" name="Google Shape;6441;p70"/>
            <p:cNvGrpSpPr/>
            <p:nvPr/>
          </p:nvGrpSpPr>
          <p:grpSpPr>
            <a:xfrm>
              <a:off x="1348050" y="3372825"/>
              <a:ext cx="1720425" cy="1005900"/>
              <a:chOff x="1348050" y="3372825"/>
              <a:chExt cx="1720425" cy="1005900"/>
            </a:xfrm>
          </p:grpSpPr>
          <p:sp>
            <p:nvSpPr>
              <p:cNvPr id="6442" name="Google Shape;644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3" name="Google Shape;644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4" name="Google Shape;644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5" name="Google Shape;644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6" name="Google Shape;644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47" name="Google Shape;6447;p70"/>
            <p:cNvGrpSpPr/>
            <p:nvPr/>
          </p:nvGrpSpPr>
          <p:grpSpPr>
            <a:xfrm>
              <a:off x="1455707" y="3731058"/>
              <a:ext cx="1491150" cy="417657"/>
              <a:chOff x="1455707" y="3731058"/>
              <a:chExt cx="1491150" cy="417657"/>
            </a:xfrm>
          </p:grpSpPr>
          <p:grpSp>
            <p:nvGrpSpPr>
              <p:cNvPr id="6448" name="Google Shape;6448;p70"/>
              <p:cNvGrpSpPr/>
              <p:nvPr/>
            </p:nvGrpSpPr>
            <p:grpSpPr>
              <a:xfrm>
                <a:off x="1472938" y="3745828"/>
                <a:ext cx="72126" cy="53788"/>
                <a:chOff x="1472938" y="3745828"/>
                <a:chExt cx="72126" cy="53788"/>
              </a:xfrm>
            </p:grpSpPr>
            <p:sp>
              <p:nvSpPr>
                <p:cNvPr id="6449" name="Google Shape;644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1819181" y="4089633"/>
                <a:ext cx="72126" cy="53788"/>
                <a:chOff x="1819181" y="4089633"/>
                <a:chExt cx="72126" cy="53788"/>
              </a:xfrm>
            </p:grpSpPr>
            <p:sp>
              <p:nvSpPr>
                <p:cNvPr id="6452" name="Google Shape;645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0"/>
              <p:cNvGrpSpPr/>
              <p:nvPr/>
            </p:nvGrpSpPr>
            <p:grpSpPr>
              <a:xfrm>
                <a:off x="1455707" y="4084171"/>
                <a:ext cx="64321" cy="64544"/>
                <a:chOff x="1455707" y="4084171"/>
                <a:chExt cx="64321" cy="64544"/>
              </a:xfrm>
            </p:grpSpPr>
            <p:sp>
              <p:nvSpPr>
                <p:cNvPr id="6455" name="Google Shape;645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0"/>
              <p:cNvGrpSpPr/>
              <p:nvPr/>
            </p:nvGrpSpPr>
            <p:grpSpPr>
              <a:xfrm>
                <a:off x="1818610" y="3731058"/>
                <a:ext cx="64321" cy="64544"/>
                <a:chOff x="1818610" y="3731058"/>
                <a:chExt cx="64321" cy="64544"/>
              </a:xfrm>
            </p:grpSpPr>
            <p:sp>
              <p:nvSpPr>
                <p:cNvPr id="6458" name="Google Shape;645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0"/>
              <p:cNvGrpSpPr/>
              <p:nvPr/>
            </p:nvGrpSpPr>
            <p:grpSpPr>
              <a:xfrm>
                <a:off x="2172491" y="4089633"/>
                <a:ext cx="72126" cy="53788"/>
                <a:chOff x="2172491" y="4089633"/>
                <a:chExt cx="72126" cy="53788"/>
              </a:xfrm>
            </p:grpSpPr>
            <p:sp>
              <p:nvSpPr>
                <p:cNvPr id="6461" name="Google Shape;646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0"/>
              <p:cNvGrpSpPr/>
              <p:nvPr/>
            </p:nvGrpSpPr>
            <p:grpSpPr>
              <a:xfrm>
                <a:off x="2171920" y="3731058"/>
                <a:ext cx="64321" cy="64544"/>
                <a:chOff x="2171920" y="3731058"/>
                <a:chExt cx="64321" cy="64544"/>
              </a:xfrm>
            </p:grpSpPr>
            <p:sp>
              <p:nvSpPr>
                <p:cNvPr id="6464" name="Google Shape;646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0"/>
              <p:cNvGrpSpPr/>
              <p:nvPr/>
            </p:nvGrpSpPr>
            <p:grpSpPr>
              <a:xfrm>
                <a:off x="2874730" y="3745828"/>
                <a:ext cx="72126" cy="53788"/>
                <a:chOff x="2874730" y="3745828"/>
                <a:chExt cx="72126" cy="53788"/>
              </a:xfrm>
            </p:grpSpPr>
            <p:sp>
              <p:nvSpPr>
                <p:cNvPr id="6467" name="Google Shape;646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2878589" y="4081481"/>
                <a:ext cx="64321" cy="64544"/>
                <a:chOff x="2878589" y="4081481"/>
                <a:chExt cx="64321" cy="64544"/>
              </a:xfrm>
            </p:grpSpPr>
            <p:sp>
              <p:nvSpPr>
                <p:cNvPr id="6470" name="Google Shape;647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0"/>
              <p:cNvGrpSpPr/>
              <p:nvPr/>
            </p:nvGrpSpPr>
            <p:grpSpPr>
              <a:xfrm>
                <a:off x="2525796" y="4089633"/>
                <a:ext cx="72126" cy="53788"/>
                <a:chOff x="2525796" y="4089633"/>
                <a:chExt cx="72126" cy="53788"/>
              </a:xfrm>
            </p:grpSpPr>
            <p:sp>
              <p:nvSpPr>
                <p:cNvPr id="6473" name="Google Shape;647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0"/>
              <p:cNvGrpSpPr/>
              <p:nvPr/>
            </p:nvGrpSpPr>
            <p:grpSpPr>
              <a:xfrm>
                <a:off x="2525225" y="3731058"/>
                <a:ext cx="64321" cy="64544"/>
                <a:chOff x="2525225" y="3731058"/>
                <a:chExt cx="64321" cy="64544"/>
              </a:xfrm>
            </p:grpSpPr>
            <p:sp>
              <p:nvSpPr>
                <p:cNvPr id="6476" name="Google Shape;647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1"/>
        <p:cNvGrpSpPr/>
        <p:nvPr/>
      </p:nvGrpSpPr>
      <p:grpSpPr>
        <a:xfrm>
          <a:off x="0" y="0"/>
          <a:ext cx="0" cy="0"/>
          <a:chOff x="0" y="0"/>
          <a:chExt cx="0" cy="0"/>
        </a:xfrm>
      </p:grpSpPr>
      <p:grpSp>
        <p:nvGrpSpPr>
          <p:cNvPr id="6482" name="Google Shape;6482;p71"/>
          <p:cNvGrpSpPr/>
          <p:nvPr/>
        </p:nvGrpSpPr>
        <p:grpSpPr>
          <a:xfrm>
            <a:off x="732428" y="1171356"/>
            <a:ext cx="845921" cy="690752"/>
            <a:chOff x="732428" y="1198513"/>
            <a:chExt cx="845921" cy="690752"/>
          </a:xfrm>
        </p:grpSpPr>
        <p:grpSp>
          <p:nvGrpSpPr>
            <p:cNvPr id="6483" name="Google Shape;6483;p71"/>
            <p:cNvGrpSpPr/>
            <p:nvPr/>
          </p:nvGrpSpPr>
          <p:grpSpPr>
            <a:xfrm>
              <a:off x="823030" y="1198513"/>
              <a:ext cx="755319" cy="690752"/>
              <a:chOff x="823030" y="1198513"/>
              <a:chExt cx="755319" cy="690752"/>
            </a:xfrm>
          </p:grpSpPr>
          <p:sp>
            <p:nvSpPr>
              <p:cNvPr id="6484" name="Google Shape;648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1"/>
            <p:cNvGrpSpPr/>
            <p:nvPr/>
          </p:nvGrpSpPr>
          <p:grpSpPr>
            <a:xfrm>
              <a:off x="732428" y="1239937"/>
              <a:ext cx="739912" cy="607886"/>
              <a:chOff x="732428" y="1239937"/>
              <a:chExt cx="739912" cy="607886"/>
            </a:xfrm>
          </p:grpSpPr>
          <p:sp>
            <p:nvSpPr>
              <p:cNvPr id="6487" name="Google Shape;648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1"/>
            <p:cNvGrpSpPr/>
            <p:nvPr/>
          </p:nvGrpSpPr>
          <p:grpSpPr>
            <a:xfrm>
              <a:off x="732428" y="1277018"/>
              <a:ext cx="702832" cy="533758"/>
              <a:chOff x="732428" y="1277018"/>
              <a:chExt cx="702832" cy="533758"/>
            </a:xfrm>
          </p:grpSpPr>
          <p:sp>
            <p:nvSpPr>
              <p:cNvPr id="6490" name="Google Shape;649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1"/>
            <p:cNvGrpSpPr/>
            <p:nvPr/>
          </p:nvGrpSpPr>
          <p:grpSpPr>
            <a:xfrm>
              <a:off x="931170" y="1306653"/>
              <a:ext cx="647179" cy="474455"/>
              <a:chOff x="931170" y="1306653"/>
              <a:chExt cx="647179" cy="474455"/>
            </a:xfrm>
          </p:grpSpPr>
          <p:sp>
            <p:nvSpPr>
              <p:cNvPr id="6493" name="Google Shape;649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5" name="Google Shape;649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1"/>
          <p:cNvGrpSpPr/>
          <p:nvPr/>
        </p:nvGrpSpPr>
        <p:grpSpPr>
          <a:xfrm>
            <a:off x="3964037" y="1171363"/>
            <a:ext cx="634656" cy="699982"/>
            <a:chOff x="5985650" y="2860025"/>
            <a:chExt cx="1396075" cy="1539775"/>
          </a:xfrm>
        </p:grpSpPr>
        <p:sp>
          <p:nvSpPr>
            <p:cNvPr id="6497" name="Google Shape;649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1"/>
          <p:cNvGrpSpPr/>
          <p:nvPr/>
        </p:nvGrpSpPr>
        <p:grpSpPr>
          <a:xfrm>
            <a:off x="4719687" y="1171356"/>
            <a:ext cx="725845" cy="699975"/>
            <a:chOff x="4249973" y="1201875"/>
            <a:chExt cx="1958568" cy="1888762"/>
          </a:xfrm>
        </p:grpSpPr>
        <p:sp>
          <p:nvSpPr>
            <p:cNvPr id="6530" name="Google Shape;653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1" name="Google Shape;6531;p71"/>
            <p:cNvGrpSpPr/>
            <p:nvPr/>
          </p:nvGrpSpPr>
          <p:grpSpPr>
            <a:xfrm>
              <a:off x="5853086" y="1789142"/>
              <a:ext cx="355454" cy="1048099"/>
              <a:chOff x="5576108" y="2016725"/>
              <a:chExt cx="565200" cy="1666560"/>
            </a:xfrm>
          </p:grpSpPr>
          <p:sp>
            <p:nvSpPr>
              <p:cNvPr id="6532" name="Google Shape;653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3" name="Google Shape;653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1"/>
            <p:cNvGrpSpPr/>
            <p:nvPr/>
          </p:nvGrpSpPr>
          <p:grpSpPr>
            <a:xfrm>
              <a:off x="4869455" y="2691676"/>
              <a:ext cx="1013897" cy="398961"/>
              <a:chOff x="4012057" y="3451825"/>
              <a:chExt cx="1612175" cy="634379"/>
            </a:xfrm>
          </p:grpSpPr>
          <p:sp>
            <p:nvSpPr>
              <p:cNvPr id="6535" name="Google Shape;653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6" name="Google Shape;653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1"/>
            <p:cNvGrpSpPr/>
            <p:nvPr/>
          </p:nvGrpSpPr>
          <p:grpSpPr>
            <a:xfrm>
              <a:off x="4276937" y="2155961"/>
              <a:ext cx="651965" cy="891358"/>
              <a:chOff x="3069908" y="2599997"/>
              <a:chExt cx="1036675" cy="1417328"/>
            </a:xfrm>
          </p:grpSpPr>
          <p:sp>
            <p:nvSpPr>
              <p:cNvPr id="6538" name="Google Shape;653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9" name="Google Shape;653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1"/>
            <p:cNvGrpSpPr/>
            <p:nvPr/>
          </p:nvGrpSpPr>
          <p:grpSpPr>
            <a:xfrm>
              <a:off x="5054918" y="1201875"/>
              <a:ext cx="999548" cy="602711"/>
              <a:chOff x="4306958" y="1082925"/>
              <a:chExt cx="1589359" cy="958358"/>
            </a:xfrm>
          </p:grpSpPr>
          <p:sp>
            <p:nvSpPr>
              <p:cNvPr id="6541" name="Google Shape;654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42" name="Google Shape;654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1"/>
            <p:cNvGrpSpPr/>
            <p:nvPr/>
          </p:nvGrpSpPr>
          <p:grpSpPr>
            <a:xfrm>
              <a:off x="4249973" y="1303451"/>
              <a:ext cx="799317" cy="841334"/>
              <a:chOff x="3027033" y="1244439"/>
              <a:chExt cx="1270977" cy="1337786"/>
            </a:xfrm>
          </p:grpSpPr>
          <p:sp>
            <p:nvSpPr>
              <p:cNvPr id="6544" name="Google Shape;654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45" name="Google Shape;654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6" name="Google Shape;6546;p71"/>
          <p:cNvGrpSpPr/>
          <p:nvPr/>
        </p:nvGrpSpPr>
        <p:grpSpPr>
          <a:xfrm>
            <a:off x="4072551" y="2058137"/>
            <a:ext cx="750769" cy="683784"/>
            <a:chOff x="4204684" y="2104422"/>
            <a:chExt cx="699822" cy="637382"/>
          </a:xfrm>
        </p:grpSpPr>
        <p:grpSp>
          <p:nvGrpSpPr>
            <p:cNvPr id="6547" name="Google Shape;6547;p71"/>
            <p:cNvGrpSpPr/>
            <p:nvPr/>
          </p:nvGrpSpPr>
          <p:grpSpPr>
            <a:xfrm>
              <a:off x="4204684" y="2430067"/>
              <a:ext cx="342957" cy="311738"/>
              <a:chOff x="4204684" y="2430067"/>
              <a:chExt cx="342957" cy="311738"/>
            </a:xfrm>
          </p:grpSpPr>
          <p:sp>
            <p:nvSpPr>
              <p:cNvPr id="6548" name="Google Shape;654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1"/>
            <p:cNvGrpSpPr/>
            <p:nvPr/>
          </p:nvGrpSpPr>
          <p:grpSpPr>
            <a:xfrm>
              <a:off x="4561586" y="2430067"/>
              <a:ext cx="342920" cy="311738"/>
              <a:chOff x="4561586" y="2430067"/>
              <a:chExt cx="342920" cy="311738"/>
            </a:xfrm>
          </p:grpSpPr>
          <p:sp>
            <p:nvSpPr>
              <p:cNvPr id="6551" name="Google Shape;655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1"/>
            <p:cNvGrpSpPr/>
            <p:nvPr/>
          </p:nvGrpSpPr>
          <p:grpSpPr>
            <a:xfrm>
              <a:off x="4561586" y="2104422"/>
              <a:ext cx="342920" cy="311738"/>
              <a:chOff x="4561586" y="2104422"/>
              <a:chExt cx="342920" cy="311738"/>
            </a:xfrm>
          </p:grpSpPr>
          <p:sp>
            <p:nvSpPr>
              <p:cNvPr id="6554" name="Google Shape;655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1"/>
            <p:cNvGrpSpPr/>
            <p:nvPr/>
          </p:nvGrpSpPr>
          <p:grpSpPr>
            <a:xfrm>
              <a:off x="4204684" y="2104422"/>
              <a:ext cx="342957" cy="311664"/>
              <a:chOff x="4204684" y="2104422"/>
              <a:chExt cx="342957" cy="311664"/>
            </a:xfrm>
          </p:grpSpPr>
          <p:sp>
            <p:nvSpPr>
              <p:cNvPr id="6557" name="Google Shape;655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9" name="Google Shape;6559;p71"/>
          <p:cNvGrpSpPr/>
          <p:nvPr/>
        </p:nvGrpSpPr>
        <p:grpSpPr>
          <a:xfrm>
            <a:off x="5536984" y="1171351"/>
            <a:ext cx="660591" cy="688867"/>
            <a:chOff x="5830645" y="1267368"/>
            <a:chExt cx="530340" cy="553040"/>
          </a:xfrm>
        </p:grpSpPr>
        <p:sp>
          <p:nvSpPr>
            <p:cNvPr id="6560" name="Google Shape;656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1"/>
            <p:cNvGrpSpPr/>
            <p:nvPr/>
          </p:nvGrpSpPr>
          <p:grpSpPr>
            <a:xfrm>
              <a:off x="5830645" y="1267368"/>
              <a:ext cx="259743" cy="269909"/>
              <a:chOff x="5830645" y="1267368"/>
              <a:chExt cx="259743" cy="269909"/>
            </a:xfrm>
          </p:grpSpPr>
          <p:sp>
            <p:nvSpPr>
              <p:cNvPr id="6562" name="Google Shape;656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1"/>
            <p:cNvGrpSpPr/>
            <p:nvPr/>
          </p:nvGrpSpPr>
          <p:grpSpPr>
            <a:xfrm>
              <a:off x="6101293" y="1267368"/>
              <a:ext cx="259692" cy="269909"/>
              <a:chOff x="6101293" y="1267368"/>
              <a:chExt cx="259692" cy="269909"/>
            </a:xfrm>
          </p:grpSpPr>
          <p:sp>
            <p:nvSpPr>
              <p:cNvPr id="6565" name="Google Shape;656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1"/>
            <p:cNvGrpSpPr/>
            <p:nvPr/>
          </p:nvGrpSpPr>
          <p:grpSpPr>
            <a:xfrm>
              <a:off x="5830645" y="1550500"/>
              <a:ext cx="259692" cy="269909"/>
              <a:chOff x="5830645" y="1550500"/>
              <a:chExt cx="259692" cy="269909"/>
            </a:xfrm>
          </p:grpSpPr>
          <p:sp>
            <p:nvSpPr>
              <p:cNvPr id="6568" name="Google Shape;656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1"/>
            <p:cNvGrpSpPr/>
            <p:nvPr/>
          </p:nvGrpSpPr>
          <p:grpSpPr>
            <a:xfrm>
              <a:off x="6101293" y="1550500"/>
              <a:ext cx="259692" cy="269909"/>
              <a:chOff x="6101293" y="1550500"/>
              <a:chExt cx="259692" cy="269909"/>
            </a:xfrm>
          </p:grpSpPr>
          <p:sp>
            <p:nvSpPr>
              <p:cNvPr id="6571" name="Google Shape;657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3" name="Google Shape;6573;p71"/>
          <p:cNvGrpSpPr/>
          <p:nvPr/>
        </p:nvGrpSpPr>
        <p:grpSpPr>
          <a:xfrm>
            <a:off x="739138" y="2061810"/>
            <a:ext cx="697154" cy="679574"/>
            <a:chOff x="2679875" y="2361475"/>
            <a:chExt cx="780425" cy="760575"/>
          </a:xfrm>
        </p:grpSpPr>
        <p:sp>
          <p:nvSpPr>
            <p:cNvPr id="6574" name="Google Shape;657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1"/>
          <p:cNvGrpSpPr/>
          <p:nvPr/>
        </p:nvGrpSpPr>
        <p:grpSpPr>
          <a:xfrm>
            <a:off x="3138297" y="1171402"/>
            <a:ext cx="735829" cy="684547"/>
            <a:chOff x="3351965" y="1148808"/>
            <a:chExt cx="750770" cy="698375"/>
          </a:xfrm>
        </p:grpSpPr>
        <p:grpSp>
          <p:nvGrpSpPr>
            <p:cNvPr id="6581" name="Google Shape;6581;p71"/>
            <p:cNvGrpSpPr/>
            <p:nvPr/>
          </p:nvGrpSpPr>
          <p:grpSpPr>
            <a:xfrm>
              <a:off x="3586796" y="1148808"/>
              <a:ext cx="294857" cy="286830"/>
              <a:chOff x="3750225" y="1774000"/>
              <a:chExt cx="149575" cy="145525"/>
            </a:xfrm>
          </p:grpSpPr>
          <p:sp>
            <p:nvSpPr>
              <p:cNvPr id="6582" name="Google Shape;658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1"/>
            <p:cNvGrpSpPr/>
            <p:nvPr/>
          </p:nvGrpSpPr>
          <p:grpSpPr>
            <a:xfrm>
              <a:off x="3779245" y="1375768"/>
              <a:ext cx="323490" cy="286978"/>
              <a:chOff x="3847850" y="1889150"/>
              <a:chExt cx="164100" cy="145600"/>
            </a:xfrm>
          </p:grpSpPr>
          <p:sp>
            <p:nvSpPr>
              <p:cNvPr id="6585" name="Google Shape;658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1"/>
            <p:cNvGrpSpPr/>
            <p:nvPr/>
          </p:nvGrpSpPr>
          <p:grpSpPr>
            <a:xfrm>
              <a:off x="3351965" y="1330435"/>
              <a:ext cx="295449" cy="285401"/>
              <a:chOff x="3631100" y="1866150"/>
              <a:chExt cx="149875" cy="144800"/>
            </a:xfrm>
          </p:grpSpPr>
          <p:sp>
            <p:nvSpPr>
              <p:cNvPr id="6588" name="Google Shape;658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1"/>
            <p:cNvGrpSpPr/>
            <p:nvPr/>
          </p:nvGrpSpPr>
          <p:grpSpPr>
            <a:xfrm>
              <a:off x="3548208" y="1560352"/>
              <a:ext cx="294808" cy="286830"/>
              <a:chOff x="3730650" y="1982800"/>
              <a:chExt cx="149550" cy="145525"/>
            </a:xfrm>
          </p:grpSpPr>
          <p:sp>
            <p:nvSpPr>
              <p:cNvPr id="6591" name="Google Shape;659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3" name="Google Shape;6593;p71"/>
          <p:cNvGrpSpPr/>
          <p:nvPr/>
        </p:nvGrpSpPr>
        <p:grpSpPr>
          <a:xfrm>
            <a:off x="7639949" y="1171356"/>
            <a:ext cx="804565" cy="677795"/>
            <a:chOff x="7636443" y="1204988"/>
            <a:chExt cx="804565" cy="677795"/>
          </a:xfrm>
        </p:grpSpPr>
        <p:grpSp>
          <p:nvGrpSpPr>
            <p:cNvPr id="6594" name="Google Shape;6594;p71"/>
            <p:cNvGrpSpPr/>
            <p:nvPr/>
          </p:nvGrpSpPr>
          <p:grpSpPr>
            <a:xfrm>
              <a:off x="7636443" y="1509705"/>
              <a:ext cx="804565" cy="373078"/>
              <a:chOff x="7636443" y="1509705"/>
              <a:chExt cx="804565" cy="373078"/>
            </a:xfrm>
          </p:grpSpPr>
          <p:sp>
            <p:nvSpPr>
              <p:cNvPr id="6595" name="Google Shape;659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7636443" y="1408133"/>
              <a:ext cx="804565" cy="373078"/>
              <a:chOff x="7636443" y="1408133"/>
              <a:chExt cx="804565" cy="373078"/>
            </a:xfrm>
          </p:grpSpPr>
          <p:sp>
            <p:nvSpPr>
              <p:cNvPr id="6598" name="Google Shape;659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1"/>
            <p:cNvGrpSpPr/>
            <p:nvPr/>
          </p:nvGrpSpPr>
          <p:grpSpPr>
            <a:xfrm>
              <a:off x="7636443" y="1306560"/>
              <a:ext cx="804565" cy="373078"/>
              <a:chOff x="7636443" y="1306560"/>
              <a:chExt cx="804565" cy="373078"/>
            </a:xfrm>
          </p:grpSpPr>
          <p:sp>
            <p:nvSpPr>
              <p:cNvPr id="6601" name="Google Shape;660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71"/>
            <p:cNvGrpSpPr/>
            <p:nvPr/>
          </p:nvGrpSpPr>
          <p:grpSpPr>
            <a:xfrm>
              <a:off x="7636443" y="1204988"/>
              <a:ext cx="804565" cy="373078"/>
              <a:chOff x="7636443" y="1204988"/>
              <a:chExt cx="804565" cy="373078"/>
            </a:xfrm>
          </p:grpSpPr>
          <p:sp>
            <p:nvSpPr>
              <p:cNvPr id="6604" name="Google Shape;660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6" name="Google Shape;6606;p71"/>
          <p:cNvGrpSpPr/>
          <p:nvPr/>
        </p:nvGrpSpPr>
        <p:grpSpPr>
          <a:xfrm>
            <a:off x="4978796" y="2078771"/>
            <a:ext cx="661339" cy="661188"/>
            <a:chOff x="3990000" y="975400"/>
            <a:chExt cx="3934200" cy="3933300"/>
          </a:xfrm>
        </p:grpSpPr>
        <p:sp>
          <p:nvSpPr>
            <p:cNvPr id="6607" name="Google Shape;660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1"/>
          <p:cNvGrpSpPr/>
          <p:nvPr/>
        </p:nvGrpSpPr>
        <p:grpSpPr>
          <a:xfrm>
            <a:off x="6622444" y="2057409"/>
            <a:ext cx="868881" cy="684241"/>
            <a:chOff x="6598259" y="2078634"/>
            <a:chExt cx="868881" cy="684241"/>
          </a:xfrm>
        </p:grpSpPr>
        <p:sp>
          <p:nvSpPr>
            <p:cNvPr id="6612" name="Google Shape;661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71"/>
            <p:cNvGrpSpPr/>
            <p:nvPr/>
          </p:nvGrpSpPr>
          <p:grpSpPr>
            <a:xfrm>
              <a:off x="6808175" y="2078634"/>
              <a:ext cx="452229" cy="684241"/>
              <a:chOff x="6808175" y="2078634"/>
              <a:chExt cx="452229" cy="684241"/>
            </a:xfrm>
          </p:grpSpPr>
          <p:sp>
            <p:nvSpPr>
              <p:cNvPr id="6619" name="Google Shape;661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71"/>
              <p:cNvGrpSpPr/>
              <p:nvPr/>
            </p:nvGrpSpPr>
            <p:grpSpPr>
              <a:xfrm>
                <a:off x="6821586" y="2078634"/>
                <a:ext cx="426871" cy="684241"/>
                <a:chOff x="6821586" y="2078634"/>
                <a:chExt cx="426871" cy="684241"/>
              </a:xfrm>
            </p:grpSpPr>
            <p:grpSp>
              <p:nvGrpSpPr>
                <p:cNvPr id="6626" name="Google Shape;6626;p71"/>
                <p:cNvGrpSpPr/>
                <p:nvPr/>
              </p:nvGrpSpPr>
              <p:grpSpPr>
                <a:xfrm>
                  <a:off x="6821586" y="2078634"/>
                  <a:ext cx="426871" cy="684241"/>
                  <a:chOff x="6821586" y="2078634"/>
                  <a:chExt cx="426871" cy="684241"/>
                </a:xfrm>
              </p:grpSpPr>
              <p:sp>
                <p:nvSpPr>
                  <p:cNvPr id="6627" name="Google Shape;662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6" name="Google Shape;664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52" name="Google Shape;6652;p71"/>
          <p:cNvGrpSpPr/>
          <p:nvPr/>
        </p:nvGrpSpPr>
        <p:grpSpPr>
          <a:xfrm>
            <a:off x="5795610" y="2063018"/>
            <a:ext cx="671358" cy="671358"/>
            <a:chOff x="6535625" y="760425"/>
            <a:chExt cx="1665900" cy="1665900"/>
          </a:xfrm>
        </p:grpSpPr>
        <p:sp>
          <p:nvSpPr>
            <p:cNvPr id="6653" name="Google Shape;665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732427" y="3731418"/>
            <a:ext cx="1340789" cy="640830"/>
            <a:chOff x="238125" y="1151100"/>
            <a:chExt cx="7139450" cy="3412300"/>
          </a:xfrm>
        </p:grpSpPr>
        <p:sp>
          <p:nvSpPr>
            <p:cNvPr id="6658" name="Google Shape;665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1"/>
          <p:cNvGrpSpPr/>
          <p:nvPr/>
        </p:nvGrpSpPr>
        <p:grpSpPr>
          <a:xfrm>
            <a:off x="5599650" y="2934699"/>
            <a:ext cx="985357" cy="585764"/>
            <a:chOff x="5145061" y="2881789"/>
            <a:chExt cx="1107641" cy="658458"/>
          </a:xfrm>
        </p:grpSpPr>
        <p:grpSp>
          <p:nvGrpSpPr>
            <p:cNvPr id="6671" name="Google Shape;6671;p71"/>
            <p:cNvGrpSpPr/>
            <p:nvPr/>
          </p:nvGrpSpPr>
          <p:grpSpPr>
            <a:xfrm>
              <a:off x="5722989" y="3244587"/>
              <a:ext cx="529713" cy="295659"/>
              <a:chOff x="5722989" y="3244587"/>
              <a:chExt cx="529713" cy="295659"/>
            </a:xfrm>
          </p:grpSpPr>
          <p:sp>
            <p:nvSpPr>
              <p:cNvPr id="6672" name="Google Shape;667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3" name="Google Shape;667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4" name="Google Shape;6674;p71"/>
            <p:cNvGrpSpPr/>
            <p:nvPr/>
          </p:nvGrpSpPr>
          <p:grpSpPr>
            <a:xfrm>
              <a:off x="5145061" y="3244587"/>
              <a:ext cx="536807" cy="295659"/>
              <a:chOff x="5145061" y="3244587"/>
              <a:chExt cx="536807" cy="295659"/>
            </a:xfrm>
          </p:grpSpPr>
          <p:sp>
            <p:nvSpPr>
              <p:cNvPr id="6675" name="Google Shape;667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6" name="Google Shape;667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7" name="Google Shape;6677;p71"/>
            <p:cNvGrpSpPr/>
            <p:nvPr/>
          </p:nvGrpSpPr>
          <p:grpSpPr>
            <a:xfrm>
              <a:off x="5341327" y="2898245"/>
              <a:ext cx="532309" cy="614891"/>
              <a:chOff x="5341327" y="2898245"/>
              <a:chExt cx="532309" cy="614891"/>
            </a:xfrm>
          </p:grpSpPr>
          <p:sp>
            <p:nvSpPr>
              <p:cNvPr id="6678" name="Google Shape;667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9" name="Google Shape;667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80" name="Google Shape;6680;p71"/>
            <p:cNvGrpSpPr/>
            <p:nvPr/>
          </p:nvGrpSpPr>
          <p:grpSpPr>
            <a:xfrm>
              <a:off x="5532290" y="2881789"/>
              <a:ext cx="620516" cy="305456"/>
              <a:chOff x="5532290" y="2881789"/>
              <a:chExt cx="620516" cy="305456"/>
            </a:xfrm>
          </p:grpSpPr>
          <p:sp>
            <p:nvSpPr>
              <p:cNvPr id="6681" name="Google Shape;668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82" name="Google Shape;668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683" name="Google Shape;6683;p71"/>
          <p:cNvGrpSpPr/>
          <p:nvPr/>
        </p:nvGrpSpPr>
        <p:grpSpPr>
          <a:xfrm>
            <a:off x="8178573" y="3726757"/>
            <a:ext cx="269068" cy="645491"/>
            <a:chOff x="7026852" y="3311869"/>
            <a:chExt cx="434331" cy="1041954"/>
          </a:xfrm>
        </p:grpSpPr>
        <p:sp>
          <p:nvSpPr>
            <p:cNvPr id="6684" name="Google Shape;668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1"/>
          <p:cNvGrpSpPr/>
          <p:nvPr/>
        </p:nvGrpSpPr>
        <p:grpSpPr>
          <a:xfrm>
            <a:off x="6195154" y="3765995"/>
            <a:ext cx="293882" cy="293836"/>
            <a:chOff x="4873519" y="3311869"/>
            <a:chExt cx="499374" cy="499296"/>
          </a:xfrm>
        </p:grpSpPr>
        <p:sp>
          <p:nvSpPr>
            <p:cNvPr id="6688" name="Google Shape;668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71"/>
          <p:cNvGrpSpPr/>
          <p:nvPr/>
        </p:nvGrpSpPr>
        <p:grpSpPr>
          <a:xfrm>
            <a:off x="6195154" y="4078366"/>
            <a:ext cx="293882" cy="293882"/>
            <a:chOff x="4873519" y="3875839"/>
            <a:chExt cx="499374" cy="499374"/>
          </a:xfrm>
        </p:grpSpPr>
        <p:sp>
          <p:nvSpPr>
            <p:cNvPr id="6691" name="Google Shape;669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1"/>
          <p:cNvGrpSpPr/>
          <p:nvPr/>
        </p:nvGrpSpPr>
        <p:grpSpPr>
          <a:xfrm>
            <a:off x="2425681" y="2050319"/>
            <a:ext cx="698104" cy="698208"/>
            <a:chOff x="2565073" y="2075876"/>
            <a:chExt cx="672482" cy="672518"/>
          </a:xfrm>
        </p:grpSpPr>
        <p:sp>
          <p:nvSpPr>
            <p:cNvPr id="6694" name="Google Shape;669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5649092" y="3734919"/>
            <a:ext cx="438354" cy="637329"/>
            <a:chOff x="1697726" y="3244179"/>
            <a:chExt cx="788124" cy="1146069"/>
          </a:xfrm>
        </p:grpSpPr>
        <p:sp>
          <p:nvSpPr>
            <p:cNvPr id="6701" name="Google Shape;670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3" name="Google Shape;670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4" name="Google Shape;6704;p71"/>
          <p:cNvGrpSpPr/>
          <p:nvPr/>
        </p:nvGrpSpPr>
        <p:grpSpPr>
          <a:xfrm>
            <a:off x="7650306" y="2063282"/>
            <a:ext cx="799565" cy="670282"/>
            <a:chOff x="7617850" y="2063282"/>
            <a:chExt cx="799565" cy="670282"/>
          </a:xfrm>
        </p:grpSpPr>
        <p:cxnSp>
          <p:nvCxnSpPr>
            <p:cNvPr id="6705" name="Google Shape;670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6" name="Google Shape;670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7" name="Google Shape;670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8" name="Google Shape;670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9" name="Google Shape;670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10" name="Google Shape;671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11" name="Google Shape;6711;p71"/>
            <p:cNvGrpSpPr/>
            <p:nvPr/>
          </p:nvGrpSpPr>
          <p:grpSpPr>
            <a:xfrm>
              <a:off x="7734309" y="2063282"/>
              <a:ext cx="570957" cy="620095"/>
              <a:chOff x="7734309" y="2063282"/>
              <a:chExt cx="570957" cy="620095"/>
            </a:xfrm>
          </p:grpSpPr>
          <p:grpSp>
            <p:nvGrpSpPr>
              <p:cNvPr id="6712" name="Google Shape;6712;p71"/>
              <p:cNvGrpSpPr/>
              <p:nvPr/>
            </p:nvGrpSpPr>
            <p:grpSpPr>
              <a:xfrm>
                <a:off x="8031573" y="2063282"/>
                <a:ext cx="273693" cy="620095"/>
                <a:chOff x="8031573" y="2063282"/>
                <a:chExt cx="273693" cy="620095"/>
              </a:xfrm>
            </p:grpSpPr>
            <p:sp>
              <p:nvSpPr>
                <p:cNvPr id="6713" name="Google Shape;671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1"/>
              <p:cNvGrpSpPr/>
              <p:nvPr/>
            </p:nvGrpSpPr>
            <p:grpSpPr>
              <a:xfrm flipH="1">
                <a:off x="7734309" y="2063282"/>
                <a:ext cx="273693" cy="620095"/>
                <a:chOff x="8031573" y="2063282"/>
                <a:chExt cx="273693" cy="620095"/>
              </a:xfrm>
            </p:grpSpPr>
            <p:sp>
              <p:nvSpPr>
                <p:cNvPr id="6718" name="Google Shape;671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22" name="Google Shape;672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4" name="Google Shape;6724;p71"/>
          <p:cNvGrpSpPr/>
          <p:nvPr/>
        </p:nvGrpSpPr>
        <p:grpSpPr>
          <a:xfrm>
            <a:off x="7836913" y="2916765"/>
            <a:ext cx="602567" cy="601884"/>
            <a:chOff x="1186975" y="238125"/>
            <a:chExt cx="5244275" cy="5238325"/>
          </a:xfrm>
        </p:grpSpPr>
        <p:sp>
          <p:nvSpPr>
            <p:cNvPr id="6725" name="Google Shape;672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1"/>
          <p:cNvGrpSpPr/>
          <p:nvPr/>
        </p:nvGrpSpPr>
        <p:grpSpPr>
          <a:xfrm>
            <a:off x="3279650" y="2056249"/>
            <a:ext cx="651848" cy="687338"/>
            <a:chOff x="3400515" y="2056248"/>
            <a:chExt cx="698134" cy="735987"/>
          </a:xfrm>
        </p:grpSpPr>
        <p:grpSp>
          <p:nvGrpSpPr>
            <p:cNvPr id="6730" name="Google Shape;6730;p71"/>
            <p:cNvGrpSpPr/>
            <p:nvPr/>
          </p:nvGrpSpPr>
          <p:grpSpPr>
            <a:xfrm>
              <a:off x="3400515" y="2283913"/>
              <a:ext cx="312919" cy="219900"/>
              <a:chOff x="3400515" y="2283913"/>
              <a:chExt cx="312919" cy="219900"/>
            </a:xfrm>
          </p:grpSpPr>
          <p:sp>
            <p:nvSpPr>
              <p:cNvPr id="6731" name="Google Shape;673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2" name="Google Shape;673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33" name="Google Shape;6733;p71"/>
            <p:cNvGrpSpPr/>
            <p:nvPr/>
          </p:nvGrpSpPr>
          <p:grpSpPr>
            <a:xfrm>
              <a:off x="3547823" y="2461089"/>
              <a:ext cx="219900" cy="331146"/>
              <a:chOff x="3547823" y="2461089"/>
              <a:chExt cx="219900" cy="331146"/>
            </a:xfrm>
          </p:grpSpPr>
          <p:sp>
            <p:nvSpPr>
              <p:cNvPr id="6734" name="Google Shape;673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5" name="Google Shape;673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36" name="Google Shape;6736;p71"/>
            <p:cNvGrpSpPr/>
            <p:nvPr/>
          </p:nvGrpSpPr>
          <p:grpSpPr>
            <a:xfrm>
              <a:off x="3734138" y="2461089"/>
              <a:ext cx="219900" cy="331146"/>
              <a:chOff x="3734138" y="2461089"/>
              <a:chExt cx="219900" cy="331146"/>
            </a:xfrm>
          </p:grpSpPr>
          <p:sp>
            <p:nvSpPr>
              <p:cNvPr id="6737" name="Google Shape;673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8" name="Google Shape;673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39" name="Google Shape;6739;p71"/>
            <p:cNvGrpSpPr/>
            <p:nvPr/>
          </p:nvGrpSpPr>
          <p:grpSpPr>
            <a:xfrm>
              <a:off x="3787560" y="2281742"/>
              <a:ext cx="311089" cy="219900"/>
              <a:chOff x="3787560" y="2281742"/>
              <a:chExt cx="311089" cy="219900"/>
            </a:xfrm>
          </p:grpSpPr>
          <p:sp>
            <p:nvSpPr>
              <p:cNvPr id="6740" name="Google Shape;674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41" name="Google Shape;674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42" name="Google Shape;6742;p71"/>
            <p:cNvGrpSpPr/>
            <p:nvPr/>
          </p:nvGrpSpPr>
          <p:grpSpPr>
            <a:xfrm>
              <a:off x="3637290" y="2056248"/>
              <a:ext cx="219900" cy="330736"/>
              <a:chOff x="3637290" y="2056248"/>
              <a:chExt cx="219900" cy="330736"/>
            </a:xfrm>
          </p:grpSpPr>
          <p:sp>
            <p:nvSpPr>
              <p:cNvPr id="6743" name="Google Shape;674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44" name="Google Shape;674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45" name="Google Shape;6745;p71"/>
          <p:cNvGrpSpPr/>
          <p:nvPr/>
        </p:nvGrpSpPr>
        <p:grpSpPr>
          <a:xfrm>
            <a:off x="2571356" y="2926255"/>
            <a:ext cx="1268144" cy="592394"/>
            <a:chOff x="238125" y="1188750"/>
            <a:chExt cx="7140450" cy="3335550"/>
          </a:xfrm>
        </p:grpSpPr>
        <p:sp>
          <p:nvSpPr>
            <p:cNvPr id="6746" name="Google Shape;674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1"/>
          <p:cNvGrpSpPr/>
          <p:nvPr/>
        </p:nvGrpSpPr>
        <p:grpSpPr>
          <a:xfrm>
            <a:off x="6679257" y="2928410"/>
            <a:ext cx="1053944" cy="590147"/>
            <a:chOff x="238125" y="1335475"/>
            <a:chExt cx="5418735" cy="3034175"/>
          </a:xfrm>
        </p:grpSpPr>
        <p:sp>
          <p:nvSpPr>
            <p:cNvPr id="6752" name="Google Shape;675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71"/>
          <p:cNvGrpSpPr/>
          <p:nvPr/>
        </p:nvGrpSpPr>
        <p:grpSpPr>
          <a:xfrm>
            <a:off x="4110066" y="3733309"/>
            <a:ext cx="1268207" cy="638939"/>
            <a:chOff x="3967651" y="3645904"/>
            <a:chExt cx="1479304" cy="745292"/>
          </a:xfrm>
        </p:grpSpPr>
        <p:grpSp>
          <p:nvGrpSpPr>
            <p:cNvPr id="6756" name="Google Shape;6756;p71"/>
            <p:cNvGrpSpPr/>
            <p:nvPr/>
          </p:nvGrpSpPr>
          <p:grpSpPr>
            <a:xfrm>
              <a:off x="3967651" y="4009026"/>
              <a:ext cx="1479304" cy="382170"/>
              <a:chOff x="3967651" y="4009026"/>
              <a:chExt cx="1479304" cy="382170"/>
            </a:xfrm>
          </p:grpSpPr>
          <p:grpSp>
            <p:nvGrpSpPr>
              <p:cNvPr id="6757" name="Google Shape;6757;p71"/>
              <p:cNvGrpSpPr/>
              <p:nvPr/>
            </p:nvGrpSpPr>
            <p:grpSpPr>
              <a:xfrm>
                <a:off x="4892216" y="4195630"/>
                <a:ext cx="554739" cy="195566"/>
                <a:chOff x="3604375" y="4892160"/>
                <a:chExt cx="1651500" cy="582215"/>
              </a:xfrm>
            </p:grpSpPr>
            <p:sp>
              <p:nvSpPr>
                <p:cNvPr id="6758" name="Google Shape;675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3967651" y="4146303"/>
                <a:ext cx="579402" cy="244893"/>
                <a:chOff x="851875" y="4745310"/>
                <a:chExt cx="1724925" cy="729065"/>
              </a:xfrm>
            </p:grpSpPr>
            <p:sp>
              <p:nvSpPr>
                <p:cNvPr id="6761" name="Google Shape;676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4460753" y="4009026"/>
                <a:ext cx="493110" cy="382170"/>
                <a:chOff x="2319875" y="4336625"/>
                <a:chExt cx="1468025" cy="1137750"/>
              </a:xfrm>
            </p:grpSpPr>
            <p:sp>
              <p:nvSpPr>
                <p:cNvPr id="6764" name="Google Shape;676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6" name="Google Shape;6766;p71"/>
            <p:cNvGrpSpPr/>
            <p:nvPr/>
          </p:nvGrpSpPr>
          <p:grpSpPr>
            <a:xfrm>
              <a:off x="4479443" y="3645904"/>
              <a:ext cx="455965" cy="388789"/>
              <a:chOff x="2957425" y="238100"/>
              <a:chExt cx="1910200" cy="1628775"/>
            </a:xfrm>
          </p:grpSpPr>
          <p:sp>
            <p:nvSpPr>
              <p:cNvPr id="6767" name="Google Shape;676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7" name="Google Shape;6777;p71"/>
          <p:cNvGrpSpPr/>
          <p:nvPr/>
        </p:nvGrpSpPr>
        <p:grpSpPr>
          <a:xfrm>
            <a:off x="2496179" y="3734510"/>
            <a:ext cx="1243128" cy="637739"/>
            <a:chOff x="2496310" y="3693351"/>
            <a:chExt cx="1342906" cy="688926"/>
          </a:xfrm>
        </p:grpSpPr>
        <p:grpSp>
          <p:nvGrpSpPr>
            <p:cNvPr id="6778" name="Google Shape;6778;p71"/>
            <p:cNvGrpSpPr/>
            <p:nvPr/>
          </p:nvGrpSpPr>
          <p:grpSpPr>
            <a:xfrm>
              <a:off x="2496310" y="3693351"/>
              <a:ext cx="1342906" cy="688875"/>
              <a:chOff x="2496310" y="3693351"/>
              <a:chExt cx="1342906" cy="688875"/>
            </a:xfrm>
          </p:grpSpPr>
          <p:sp>
            <p:nvSpPr>
              <p:cNvPr id="6779" name="Google Shape;677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5" name="Google Shape;6785;p71"/>
              <p:cNvCxnSpPr>
                <a:stCxn id="678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786" name="Google Shape;6786;p71"/>
              <p:cNvCxnSpPr>
                <a:stCxn id="678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787" name="Google Shape;6787;p71"/>
              <p:cNvCxnSpPr>
                <a:stCxn id="678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8" name="Google Shape;6788;p71"/>
              <p:cNvCxnSpPr>
                <a:stCxn id="678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9" name="Google Shape;6789;p71"/>
              <p:cNvCxnSpPr>
                <a:stCxn id="678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790" name="Google Shape;6790;p71"/>
            <p:cNvGrpSpPr/>
            <p:nvPr/>
          </p:nvGrpSpPr>
          <p:grpSpPr>
            <a:xfrm>
              <a:off x="2675275" y="3930557"/>
              <a:ext cx="1003306" cy="451719"/>
              <a:chOff x="2675275" y="4174282"/>
              <a:chExt cx="1003306" cy="451719"/>
            </a:xfrm>
          </p:grpSpPr>
          <p:sp>
            <p:nvSpPr>
              <p:cNvPr id="6791" name="Google Shape;679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4" name="Google Shape;6794;p71"/>
          <p:cNvGrpSpPr/>
          <p:nvPr/>
        </p:nvGrpSpPr>
        <p:grpSpPr>
          <a:xfrm>
            <a:off x="1669850" y="1171356"/>
            <a:ext cx="574511" cy="874709"/>
            <a:chOff x="1715404" y="1112080"/>
            <a:chExt cx="642270" cy="977984"/>
          </a:xfrm>
        </p:grpSpPr>
        <p:grpSp>
          <p:nvGrpSpPr>
            <p:cNvPr id="6795" name="Google Shape;6795;p71"/>
            <p:cNvGrpSpPr/>
            <p:nvPr/>
          </p:nvGrpSpPr>
          <p:grpSpPr>
            <a:xfrm>
              <a:off x="1715404" y="1112080"/>
              <a:ext cx="642270" cy="977984"/>
              <a:chOff x="1715404" y="1112080"/>
              <a:chExt cx="642270" cy="977984"/>
            </a:xfrm>
          </p:grpSpPr>
          <p:sp>
            <p:nvSpPr>
              <p:cNvPr id="6796" name="Google Shape;679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1"/>
            <p:cNvGrpSpPr/>
            <p:nvPr/>
          </p:nvGrpSpPr>
          <p:grpSpPr>
            <a:xfrm>
              <a:off x="1768927" y="1165603"/>
              <a:ext cx="535225" cy="851367"/>
              <a:chOff x="1768927" y="1165603"/>
              <a:chExt cx="535225" cy="851367"/>
            </a:xfrm>
          </p:grpSpPr>
          <p:sp>
            <p:nvSpPr>
              <p:cNvPr id="6799" name="Google Shape;679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1"/>
            <p:cNvGrpSpPr/>
            <p:nvPr/>
          </p:nvGrpSpPr>
          <p:grpSpPr>
            <a:xfrm>
              <a:off x="1822449" y="1219125"/>
              <a:ext cx="428180" cy="718859"/>
              <a:chOff x="1822449" y="1219125"/>
              <a:chExt cx="428180" cy="718859"/>
            </a:xfrm>
          </p:grpSpPr>
          <p:sp>
            <p:nvSpPr>
              <p:cNvPr id="6802" name="Google Shape;680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1"/>
            <p:cNvGrpSpPr/>
            <p:nvPr/>
          </p:nvGrpSpPr>
          <p:grpSpPr>
            <a:xfrm>
              <a:off x="1875972" y="1272648"/>
              <a:ext cx="321135" cy="586939"/>
              <a:chOff x="1875972" y="1272648"/>
              <a:chExt cx="321135" cy="586939"/>
            </a:xfrm>
          </p:grpSpPr>
          <p:sp>
            <p:nvSpPr>
              <p:cNvPr id="6805" name="Google Shape;680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7" name="Google Shape;6807;p71"/>
          <p:cNvGrpSpPr/>
          <p:nvPr/>
        </p:nvGrpSpPr>
        <p:grpSpPr>
          <a:xfrm>
            <a:off x="7777011" y="3728078"/>
            <a:ext cx="293855" cy="644170"/>
            <a:chOff x="241025" y="3151575"/>
            <a:chExt cx="293855" cy="644170"/>
          </a:xfrm>
        </p:grpSpPr>
        <p:sp>
          <p:nvSpPr>
            <p:cNvPr id="6808" name="Google Shape;680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1"/>
          <p:cNvGrpSpPr/>
          <p:nvPr/>
        </p:nvGrpSpPr>
        <p:grpSpPr>
          <a:xfrm>
            <a:off x="724994" y="2928078"/>
            <a:ext cx="1779649" cy="591620"/>
            <a:chOff x="246070" y="1983375"/>
            <a:chExt cx="1855347" cy="616849"/>
          </a:xfrm>
        </p:grpSpPr>
        <p:sp>
          <p:nvSpPr>
            <p:cNvPr id="6811" name="Google Shape;681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1"/>
          <p:cNvGrpSpPr/>
          <p:nvPr/>
        </p:nvGrpSpPr>
        <p:grpSpPr>
          <a:xfrm>
            <a:off x="2335861" y="1171356"/>
            <a:ext cx="711055" cy="745993"/>
            <a:chOff x="2496269" y="1171698"/>
            <a:chExt cx="761953" cy="799392"/>
          </a:xfrm>
        </p:grpSpPr>
        <p:grpSp>
          <p:nvGrpSpPr>
            <p:cNvPr id="6821" name="Google Shape;6821;p71"/>
            <p:cNvGrpSpPr/>
            <p:nvPr/>
          </p:nvGrpSpPr>
          <p:grpSpPr>
            <a:xfrm>
              <a:off x="2496269" y="1171698"/>
              <a:ext cx="761953" cy="723022"/>
              <a:chOff x="2496269" y="1171698"/>
              <a:chExt cx="761953" cy="723022"/>
            </a:xfrm>
          </p:grpSpPr>
          <p:sp>
            <p:nvSpPr>
              <p:cNvPr id="6822" name="Google Shape;682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4" name="Google Shape;6824;p71"/>
              <p:cNvGrpSpPr/>
              <p:nvPr/>
            </p:nvGrpSpPr>
            <p:grpSpPr>
              <a:xfrm>
                <a:off x="2496269" y="1171698"/>
                <a:ext cx="761953" cy="723022"/>
                <a:chOff x="2496269" y="1120652"/>
                <a:chExt cx="761953" cy="723022"/>
              </a:xfrm>
            </p:grpSpPr>
            <p:grpSp>
              <p:nvGrpSpPr>
                <p:cNvPr id="6825" name="Google Shape;6825;p71"/>
                <p:cNvGrpSpPr/>
                <p:nvPr/>
              </p:nvGrpSpPr>
              <p:grpSpPr>
                <a:xfrm>
                  <a:off x="2496269" y="1120652"/>
                  <a:ext cx="761953" cy="723022"/>
                  <a:chOff x="2496269" y="1120652"/>
                  <a:chExt cx="761953" cy="723022"/>
                </a:xfrm>
              </p:grpSpPr>
              <p:grpSp>
                <p:nvGrpSpPr>
                  <p:cNvPr id="6826" name="Google Shape;6826;p71"/>
                  <p:cNvGrpSpPr/>
                  <p:nvPr/>
                </p:nvGrpSpPr>
                <p:grpSpPr>
                  <a:xfrm>
                    <a:off x="2496269" y="1304589"/>
                    <a:ext cx="407089" cy="305057"/>
                    <a:chOff x="2496269" y="1304589"/>
                    <a:chExt cx="407089" cy="305057"/>
                  </a:xfrm>
                </p:grpSpPr>
                <p:sp>
                  <p:nvSpPr>
                    <p:cNvPr id="6827" name="Google Shape;682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1"/>
                  <p:cNvGrpSpPr/>
                  <p:nvPr/>
                </p:nvGrpSpPr>
                <p:grpSpPr>
                  <a:xfrm>
                    <a:off x="2586468" y="1493376"/>
                    <a:ext cx="358850" cy="349656"/>
                    <a:chOff x="2586468" y="1493376"/>
                    <a:chExt cx="358850" cy="349656"/>
                  </a:xfrm>
                </p:grpSpPr>
                <p:sp>
                  <p:nvSpPr>
                    <p:cNvPr id="6830" name="Google Shape;683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1"/>
                  <p:cNvGrpSpPr/>
                  <p:nvPr/>
                </p:nvGrpSpPr>
                <p:grpSpPr>
                  <a:xfrm>
                    <a:off x="2807939" y="1494024"/>
                    <a:ext cx="358857" cy="349650"/>
                    <a:chOff x="2807939" y="1494024"/>
                    <a:chExt cx="358857" cy="349650"/>
                  </a:xfrm>
                </p:grpSpPr>
                <p:sp>
                  <p:nvSpPr>
                    <p:cNvPr id="6833" name="Google Shape;683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1"/>
                  <p:cNvGrpSpPr/>
                  <p:nvPr/>
                </p:nvGrpSpPr>
                <p:grpSpPr>
                  <a:xfrm>
                    <a:off x="2851133" y="1305635"/>
                    <a:ext cx="407089" cy="305057"/>
                    <a:chOff x="2851133" y="1305635"/>
                    <a:chExt cx="407089" cy="305057"/>
                  </a:xfrm>
                </p:grpSpPr>
                <p:sp>
                  <p:nvSpPr>
                    <p:cNvPr id="6836" name="Google Shape;683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2727495" y="1120652"/>
                    <a:ext cx="300271" cy="396358"/>
                    <a:chOff x="2727495" y="1120652"/>
                    <a:chExt cx="300271" cy="396358"/>
                  </a:xfrm>
                </p:grpSpPr>
                <p:sp>
                  <p:nvSpPr>
                    <p:cNvPr id="6839" name="Google Shape;683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1" name="Google Shape;6841;p71"/>
                <p:cNvGrpSpPr/>
                <p:nvPr/>
              </p:nvGrpSpPr>
              <p:grpSpPr>
                <a:xfrm>
                  <a:off x="2722305" y="1350460"/>
                  <a:ext cx="308357" cy="308344"/>
                  <a:chOff x="2722305" y="1350460"/>
                  <a:chExt cx="308357" cy="308344"/>
                </a:xfrm>
              </p:grpSpPr>
              <p:sp>
                <p:nvSpPr>
                  <p:cNvPr id="6842" name="Google Shape;684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71"/>
                  <p:cNvGrpSpPr/>
                  <p:nvPr/>
                </p:nvGrpSpPr>
                <p:grpSpPr>
                  <a:xfrm>
                    <a:off x="2725064" y="1364529"/>
                    <a:ext cx="297954" cy="280182"/>
                    <a:chOff x="2725064" y="1364529"/>
                    <a:chExt cx="297954" cy="280182"/>
                  </a:xfrm>
                </p:grpSpPr>
                <p:sp>
                  <p:nvSpPr>
                    <p:cNvPr id="6844" name="Google Shape;684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849" name="Google Shape;684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1"/>
          <p:cNvGrpSpPr/>
          <p:nvPr/>
        </p:nvGrpSpPr>
        <p:grpSpPr>
          <a:xfrm>
            <a:off x="3924561" y="2927462"/>
            <a:ext cx="1569144" cy="591015"/>
            <a:chOff x="3820100" y="3023049"/>
            <a:chExt cx="1303926" cy="491162"/>
          </a:xfrm>
        </p:grpSpPr>
        <p:grpSp>
          <p:nvGrpSpPr>
            <p:cNvPr id="6855" name="Google Shape;6855;p71"/>
            <p:cNvGrpSpPr/>
            <p:nvPr/>
          </p:nvGrpSpPr>
          <p:grpSpPr>
            <a:xfrm>
              <a:off x="3820100" y="3023072"/>
              <a:ext cx="1303926" cy="491139"/>
              <a:chOff x="3820100" y="3023072"/>
              <a:chExt cx="1303926" cy="491139"/>
            </a:xfrm>
          </p:grpSpPr>
          <p:sp>
            <p:nvSpPr>
              <p:cNvPr id="6856" name="Google Shape;685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1"/>
            <p:cNvGrpSpPr/>
            <p:nvPr/>
          </p:nvGrpSpPr>
          <p:grpSpPr>
            <a:xfrm>
              <a:off x="4132439" y="3023645"/>
              <a:ext cx="393633" cy="177096"/>
              <a:chOff x="4132439" y="3023645"/>
              <a:chExt cx="393633" cy="177096"/>
            </a:xfrm>
          </p:grpSpPr>
          <p:sp>
            <p:nvSpPr>
              <p:cNvPr id="6859" name="Google Shape;685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1"/>
            <p:cNvGrpSpPr/>
            <p:nvPr/>
          </p:nvGrpSpPr>
          <p:grpSpPr>
            <a:xfrm>
              <a:off x="3921811" y="3023049"/>
              <a:ext cx="1002397" cy="388943"/>
              <a:chOff x="3921811" y="3023049"/>
              <a:chExt cx="1002397" cy="388943"/>
            </a:xfrm>
          </p:grpSpPr>
          <p:sp>
            <p:nvSpPr>
              <p:cNvPr id="6862" name="Google Shape;686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1"/>
            <p:cNvGrpSpPr/>
            <p:nvPr/>
          </p:nvGrpSpPr>
          <p:grpSpPr>
            <a:xfrm>
              <a:off x="4023645" y="3023049"/>
              <a:ext cx="683032" cy="286722"/>
              <a:chOff x="4023645" y="3023049"/>
              <a:chExt cx="683032" cy="286722"/>
            </a:xfrm>
          </p:grpSpPr>
          <p:sp>
            <p:nvSpPr>
              <p:cNvPr id="6865" name="Google Shape;686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7" name="Google Shape;6867;p71"/>
          <p:cNvGrpSpPr/>
          <p:nvPr/>
        </p:nvGrpSpPr>
        <p:grpSpPr>
          <a:xfrm>
            <a:off x="1556683" y="2054307"/>
            <a:ext cx="713522" cy="688025"/>
            <a:chOff x="1706078" y="2092648"/>
            <a:chExt cx="660913" cy="637296"/>
          </a:xfrm>
        </p:grpSpPr>
        <p:sp>
          <p:nvSpPr>
            <p:cNvPr id="6868" name="Google Shape;686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71"/>
            <p:cNvGrpSpPr/>
            <p:nvPr/>
          </p:nvGrpSpPr>
          <p:grpSpPr>
            <a:xfrm>
              <a:off x="1706078" y="2092648"/>
              <a:ext cx="660913" cy="575241"/>
              <a:chOff x="1706078" y="2092648"/>
              <a:chExt cx="660913" cy="575241"/>
            </a:xfrm>
          </p:grpSpPr>
          <p:sp>
            <p:nvSpPr>
              <p:cNvPr id="6870" name="Google Shape;687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3" name="Google Shape;6873;p71"/>
          <p:cNvGrpSpPr/>
          <p:nvPr/>
        </p:nvGrpSpPr>
        <p:grpSpPr>
          <a:xfrm>
            <a:off x="6318542" y="1171856"/>
            <a:ext cx="1317459" cy="684168"/>
            <a:chOff x="238125" y="999450"/>
            <a:chExt cx="7140700" cy="3708225"/>
          </a:xfrm>
        </p:grpSpPr>
        <p:sp>
          <p:nvSpPr>
            <p:cNvPr id="6874" name="Google Shape;687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86"/>
        <p:cNvGrpSpPr/>
        <p:nvPr/>
      </p:nvGrpSpPr>
      <p:grpSpPr>
        <a:xfrm>
          <a:off x="0" y="0"/>
          <a:ext cx="0" cy="0"/>
          <a:chOff x="0" y="0"/>
          <a:chExt cx="0" cy="0"/>
        </a:xfrm>
      </p:grpSpPr>
      <p:grpSp>
        <p:nvGrpSpPr>
          <p:cNvPr id="6887" name="Google Shape;6887;p72"/>
          <p:cNvGrpSpPr/>
          <p:nvPr/>
        </p:nvGrpSpPr>
        <p:grpSpPr>
          <a:xfrm>
            <a:off x="729238" y="1179665"/>
            <a:ext cx="1636117" cy="1526144"/>
            <a:chOff x="729238" y="1179665"/>
            <a:chExt cx="1636117" cy="1526144"/>
          </a:xfrm>
        </p:grpSpPr>
        <p:grpSp>
          <p:nvGrpSpPr>
            <p:cNvPr id="6888" name="Google Shape;6888;p72"/>
            <p:cNvGrpSpPr/>
            <p:nvPr/>
          </p:nvGrpSpPr>
          <p:grpSpPr>
            <a:xfrm>
              <a:off x="729238" y="1179665"/>
              <a:ext cx="80700" cy="1526144"/>
              <a:chOff x="729238" y="1179665"/>
              <a:chExt cx="80700" cy="1526144"/>
            </a:xfrm>
          </p:grpSpPr>
          <p:sp>
            <p:nvSpPr>
              <p:cNvPr id="6889" name="Google Shape;688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2"/>
            <p:cNvGrpSpPr/>
            <p:nvPr/>
          </p:nvGrpSpPr>
          <p:grpSpPr>
            <a:xfrm>
              <a:off x="903098" y="1179665"/>
              <a:ext cx="80700" cy="1526144"/>
              <a:chOff x="903098" y="1179665"/>
              <a:chExt cx="80700" cy="1526144"/>
            </a:xfrm>
          </p:grpSpPr>
          <p:sp>
            <p:nvSpPr>
              <p:cNvPr id="6900" name="Google Shape;690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2"/>
            <p:cNvGrpSpPr/>
            <p:nvPr/>
          </p:nvGrpSpPr>
          <p:grpSpPr>
            <a:xfrm>
              <a:off x="1076958" y="1179665"/>
              <a:ext cx="80700" cy="1526144"/>
              <a:chOff x="1076958" y="1179665"/>
              <a:chExt cx="80700" cy="1526144"/>
            </a:xfrm>
          </p:grpSpPr>
          <p:sp>
            <p:nvSpPr>
              <p:cNvPr id="6911" name="Google Shape;691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72"/>
            <p:cNvGrpSpPr/>
            <p:nvPr/>
          </p:nvGrpSpPr>
          <p:grpSpPr>
            <a:xfrm>
              <a:off x="1247707" y="1179665"/>
              <a:ext cx="80700" cy="1526144"/>
              <a:chOff x="1247707" y="1179665"/>
              <a:chExt cx="80700" cy="1526144"/>
            </a:xfrm>
          </p:grpSpPr>
          <p:sp>
            <p:nvSpPr>
              <p:cNvPr id="6922" name="Google Shape;692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421567" y="1179665"/>
              <a:ext cx="80700" cy="1526144"/>
              <a:chOff x="1421567" y="1179665"/>
              <a:chExt cx="80700" cy="1526144"/>
            </a:xfrm>
          </p:grpSpPr>
          <p:sp>
            <p:nvSpPr>
              <p:cNvPr id="6933" name="Google Shape;693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1592327" y="1179665"/>
              <a:ext cx="80700" cy="1526144"/>
              <a:chOff x="1592327" y="1179665"/>
              <a:chExt cx="80700" cy="1526144"/>
            </a:xfrm>
          </p:grpSpPr>
          <p:sp>
            <p:nvSpPr>
              <p:cNvPr id="6944" name="Google Shape;694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2"/>
            <p:cNvGrpSpPr/>
            <p:nvPr/>
          </p:nvGrpSpPr>
          <p:grpSpPr>
            <a:xfrm>
              <a:off x="1766187" y="1179665"/>
              <a:ext cx="80700" cy="1526144"/>
              <a:chOff x="1766187" y="1179665"/>
              <a:chExt cx="80700" cy="1526144"/>
            </a:xfrm>
          </p:grpSpPr>
          <p:sp>
            <p:nvSpPr>
              <p:cNvPr id="6955" name="Google Shape;695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1936935" y="1179665"/>
              <a:ext cx="80700" cy="1526144"/>
              <a:chOff x="1936935" y="1179665"/>
              <a:chExt cx="80700" cy="1526144"/>
            </a:xfrm>
          </p:grpSpPr>
          <p:sp>
            <p:nvSpPr>
              <p:cNvPr id="6966" name="Google Shape;696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2"/>
            <p:cNvGrpSpPr/>
            <p:nvPr/>
          </p:nvGrpSpPr>
          <p:grpSpPr>
            <a:xfrm>
              <a:off x="2110795" y="1179665"/>
              <a:ext cx="80700" cy="1526144"/>
              <a:chOff x="2110795" y="1179665"/>
              <a:chExt cx="80700" cy="1526144"/>
            </a:xfrm>
          </p:grpSpPr>
          <p:sp>
            <p:nvSpPr>
              <p:cNvPr id="6977" name="Google Shape;697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2"/>
            <p:cNvGrpSpPr/>
            <p:nvPr/>
          </p:nvGrpSpPr>
          <p:grpSpPr>
            <a:xfrm>
              <a:off x="2284655" y="1179665"/>
              <a:ext cx="80700" cy="1526144"/>
              <a:chOff x="2284655" y="1179665"/>
              <a:chExt cx="80700" cy="1526144"/>
            </a:xfrm>
          </p:grpSpPr>
          <p:sp>
            <p:nvSpPr>
              <p:cNvPr id="6988" name="Google Shape;698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8" name="Google Shape;6998;p72"/>
          <p:cNvGrpSpPr/>
          <p:nvPr/>
        </p:nvGrpSpPr>
        <p:grpSpPr>
          <a:xfrm>
            <a:off x="2623904" y="1198803"/>
            <a:ext cx="1364248" cy="1102133"/>
            <a:chOff x="2623904" y="1198803"/>
            <a:chExt cx="1364248" cy="1102133"/>
          </a:xfrm>
        </p:grpSpPr>
        <p:grpSp>
          <p:nvGrpSpPr>
            <p:cNvPr id="6999" name="Google Shape;6999;p72"/>
            <p:cNvGrpSpPr/>
            <p:nvPr/>
          </p:nvGrpSpPr>
          <p:grpSpPr>
            <a:xfrm>
              <a:off x="2623907" y="1198803"/>
              <a:ext cx="1364245" cy="273000"/>
              <a:chOff x="2623907" y="1198803"/>
              <a:chExt cx="1364245" cy="273000"/>
            </a:xfrm>
          </p:grpSpPr>
          <p:sp>
            <p:nvSpPr>
              <p:cNvPr id="7000" name="Google Shape;700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2"/>
            <p:cNvGrpSpPr/>
            <p:nvPr/>
          </p:nvGrpSpPr>
          <p:grpSpPr>
            <a:xfrm>
              <a:off x="2623904" y="1476964"/>
              <a:ext cx="1364245" cy="273000"/>
              <a:chOff x="2623904" y="1476964"/>
              <a:chExt cx="1364245" cy="273000"/>
            </a:xfrm>
          </p:grpSpPr>
          <p:sp>
            <p:nvSpPr>
              <p:cNvPr id="7006" name="Google Shape;700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2623907" y="1749775"/>
              <a:ext cx="1364245" cy="273000"/>
              <a:chOff x="2623907" y="1749775"/>
              <a:chExt cx="1364245" cy="273000"/>
            </a:xfrm>
          </p:grpSpPr>
          <p:sp>
            <p:nvSpPr>
              <p:cNvPr id="7012" name="Google Shape;701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2"/>
            <p:cNvGrpSpPr/>
            <p:nvPr/>
          </p:nvGrpSpPr>
          <p:grpSpPr>
            <a:xfrm>
              <a:off x="2623904" y="2027936"/>
              <a:ext cx="1364245" cy="273000"/>
              <a:chOff x="2623904" y="2027936"/>
              <a:chExt cx="1364245" cy="273000"/>
            </a:xfrm>
          </p:grpSpPr>
          <p:sp>
            <p:nvSpPr>
              <p:cNvPr id="7018" name="Google Shape;701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3" name="Google Shape;7023;p72"/>
          <p:cNvGrpSpPr/>
          <p:nvPr/>
        </p:nvGrpSpPr>
        <p:grpSpPr>
          <a:xfrm>
            <a:off x="2613365" y="2657876"/>
            <a:ext cx="1387541" cy="159124"/>
            <a:chOff x="3200660" y="2180272"/>
            <a:chExt cx="2563824" cy="378237"/>
          </a:xfrm>
        </p:grpSpPr>
        <p:sp>
          <p:nvSpPr>
            <p:cNvPr id="7024" name="Google Shape;702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2"/>
          <p:cNvGrpSpPr/>
          <p:nvPr/>
        </p:nvGrpSpPr>
        <p:grpSpPr>
          <a:xfrm>
            <a:off x="2609890" y="2935640"/>
            <a:ext cx="1390502" cy="159625"/>
            <a:chOff x="3530150" y="2790075"/>
            <a:chExt cx="1962600" cy="225300"/>
          </a:xfrm>
        </p:grpSpPr>
        <p:sp>
          <p:nvSpPr>
            <p:cNvPr id="7043" name="Google Shape;704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2"/>
          <p:cNvGrpSpPr/>
          <p:nvPr/>
        </p:nvGrpSpPr>
        <p:grpSpPr>
          <a:xfrm>
            <a:off x="2609948" y="3213905"/>
            <a:ext cx="1411629" cy="154175"/>
            <a:chOff x="3558802" y="4011244"/>
            <a:chExt cx="1866000" cy="111600"/>
          </a:xfrm>
        </p:grpSpPr>
        <p:sp>
          <p:nvSpPr>
            <p:cNvPr id="7046" name="Google Shape;704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2"/>
          <p:cNvGrpSpPr/>
          <p:nvPr/>
        </p:nvGrpSpPr>
        <p:grpSpPr>
          <a:xfrm>
            <a:off x="2610235" y="2419475"/>
            <a:ext cx="1383503" cy="119761"/>
            <a:chOff x="3465975" y="2270258"/>
            <a:chExt cx="1986364" cy="171947"/>
          </a:xfrm>
        </p:grpSpPr>
        <p:sp>
          <p:nvSpPr>
            <p:cNvPr id="7049" name="Google Shape;704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2621243" y="3783248"/>
            <a:ext cx="1369531" cy="195460"/>
            <a:chOff x="723300" y="4253549"/>
            <a:chExt cx="2276482" cy="324900"/>
          </a:xfrm>
        </p:grpSpPr>
        <p:sp>
          <p:nvSpPr>
            <p:cNvPr id="7058" name="Google Shape;705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2"/>
          <p:cNvGrpSpPr/>
          <p:nvPr/>
        </p:nvGrpSpPr>
        <p:grpSpPr>
          <a:xfrm>
            <a:off x="2610803" y="3484489"/>
            <a:ext cx="1389066" cy="180119"/>
            <a:chOff x="705948" y="3788465"/>
            <a:chExt cx="2308953" cy="299400"/>
          </a:xfrm>
        </p:grpSpPr>
        <p:sp>
          <p:nvSpPr>
            <p:cNvPr id="7064" name="Google Shape;706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2"/>
          <p:cNvGrpSpPr/>
          <p:nvPr/>
        </p:nvGrpSpPr>
        <p:grpSpPr>
          <a:xfrm>
            <a:off x="4207794" y="2088443"/>
            <a:ext cx="1433821" cy="191501"/>
            <a:chOff x="4273350" y="2088443"/>
            <a:chExt cx="1433821" cy="191501"/>
          </a:xfrm>
        </p:grpSpPr>
        <p:grpSp>
          <p:nvGrpSpPr>
            <p:cNvPr id="7070" name="Google Shape;7070;p72"/>
            <p:cNvGrpSpPr/>
            <p:nvPr/>
          </p:nvGrpSpPr>
          <p:grpSpPr>
            <a:xfrm>
              <a:off x="4273350" y="2088443"/>
              <a:ext cx="1433821" cy="0"/>
              <a:chOff x="5224975" y="2962250"/>
              <a:chExt cx="1544400" cy="0"/>
            </a:xfrm>
          </p:grpSpPr>
          <p:cxnSp>
            <p:nvCxnSpPr>
              <p:cNvPr id="7071" name="Google Shape;707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72" name="Google Shape;707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073" name="Google Shape;7073;p72"/>
            <p:cNvGrpSpPr/>
            <p:nvPr/>
          </p:nvGrpSpPr>
          <p:grpSpPr>
            <a:xfrm>
              <a:off x="4273350" y="2279944"/>
              <a:ext cx="1433821" cy="0"/>
              <a:chOff x="5224975" y="2962250"/>
              <a:chExt cx="1544400" cy="0"/>
            </a:xfrm>
          </p:grpSpPr>
          <p:cxnSp>
            <p:nvCxnSpPr>
              <p:cNvPr id="7074" name="Google Shape;707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75" name="Google Shape;707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076" name="Google Shape;7076;p72"/>
          <p:cNvGrpSpPr/>
          <p:nvPr/>
        </p:nvGrpSpPr>
        <p:grpSpPr>
          <a:xfrm>
            <a:off x="2658741" y="4097347"/>
            <a:ext cx="1304609" cy="294074"/>
            <a:chOff x="2658741" y="4097347"/>
            <a:chExt cx="1304609" cy="294074"/>
          </a:xfrm>
        </p:grpSpPr>
        <p:grpSp>
          <p:nvGrpSpPr>
            <p:cNvPr id="7077" name="Google Shape;7077;p72"/>
            <p:cNvGrpSpPr/>
            <p:nvPr/>
          </p:nvGrpSpPr>
          <p:grpSpPr>
            <a:xfrm>
              <a:off x="2658741" y="4097347"/>
              <a:ext cx="118572" cy="294074"/>
              <a:chOff x="3343310" y="4475555"/>
              <a:chExt cx="127717" cy="316753"/>
            </a:xfrm>
          </p:grpSpPr>
          <p:sp>
            <p:nvSpPr>
              <p:cNvPr id="7078" name="Google Shape;707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3815519" y="4098388"/>
              <a:ext cx="147831" cy="291991"/>
              <a:chOff x="3527539" y="4476677"/>
              <a:chExt cx="159232" cy="314510"/>
            </a:xfrm>
          </p:grpSpPr>
          <p:sp>
            <p:nvSpPr>
              <p:cNvPr id="7081" name="Google Shape;708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3511696" y="4098388"/>
              <a:ext cx="147831" cy="291991"/>
              <a:chOff x="3527539" y="4476677"/>
              <a:chExt cx="159232" cy="314510"/>
            </a:xfrm>
          </p:grpSpPr>
          <p:sp>
            <p:nvSpPr>
              <p:cNvPr id="7084" name="Google Shape;708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2"/>
            <p:cNvGrpSpPr/>
            <p:nvPr/>
          </p:nvGrpSpPr>
          <p:grpSpPr>
            <a:xfrm>
              <a:off x="3207874" y="4098388"/>
              <a:ext cx="147831" cy="291991"/>
              <a:chOff x="3527539" y="4476677"/>
              <a:chExt cx="159232" cy="314510"/>
            </a:xfrm>
          </p:grpSpPr>
          <p:sp>
            <p:nvSpPr>
              <p:cNvPr id="7087" name="Google Shape;708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2"/>
            <p:cNvGrpSpPr/>
            <p:nvPr/>
          </p:nvGrpSpPr>
          <p:grpSpPr>
            <a:xfrm>
              <a:off x="2933305" y="4097347"/>
              <a:ext cx="118572" cy="294074"/>
              <a:chOff x="3343310" y="4475555"/>
              <a:chExt cx="127717" cy="316753"/>
            </a:xfrm>
          </p:grpSpPr>
          <p:sp>
            <p:nvSpPr>
              <p:cNvPr id="7090" name="Google Shape;709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2" name="Google Shape;7092;p72"/>
          <p:cNvGrpSpPr/>
          <p:nvPr/>
        </p:nvGrpSpPr>
        <p:grpSpPr>
          <a:xfrm>
            <a:off x="4209349" y="1176041"/>
            <a:ext cx="1430711" cy="751237"/>
            <a:chOff x="5159450" y="1919950"/>
            <a:chExt cx="1541050" cy="862500"/>
          </a:xfrm>
        </p:grpSpPr>
        <p:sp>
          <p:nvSpPr>
            <p:cNvPr id="7093" name="Google Shape;709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94" name="Google Shape;7094;p72"/>
            <p:cNvGrpSpPr/>
            <p:nvPr/>
          </p:nvGrpSpPr>
          <p:grpSpPr>
            <a:xfrm>
              <a:off x="5159450" y="1919950"/>
              <a:ext cx="1541050" cy="862500"/>
              <a:chOff x="5159450" y="1919950"/>
              <a:chExt cx="1541050" cy="862500"/>
            </a:xfrm>
          </p:grpSpPr>
          <p:cxnSp>
            <p:nvCxnSpPr>
              <p:cNvPr id="7095" name="Google Shape;709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96" name="Google Shape;709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97" name="Google Shape;7097;p72"/>
          <p:cNvGrpSpPr/>
          <p:nvPr/>
        </p:nvGrpSpPr>
        <p:grpSpPr>
          <a:xfrm>
            <a:off x="4257486" y="2439811"/>
            <a:ext cx="1334436" cy="967914"/>
            <a:chOff x="4294923" y="2439811"/>
            <a:chExt cx="1334436" cy="967914"/>
          </a:xfrm>
        </p:grpSpPr>
        <p:grpSp>
          <p:nvGrpSpPr>
            <p:cNvPr id="7098" name="Google Shape;7098;p72"/>
            <p:cNvGrpSpPr/>
            <p:nvPr/>
          </p:nvGrpSpPr>
          <p:grpSpPr>
            <a:xfrm>
              <a:off x="4960455" y="2469658"/>
              <a:ext cx="668904" cy="885524"/>
              <a:chOff x="4960455" y="2469658"/>
              <a:chExt cx="668904" cy="885524"/>
            </a:xfrm>
          </p:grpSpPr>
          <p:sp>
            <p:nvSpPr>
              <p:cNvPr id="7099" name="Google Shape;709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72"/>
            <p:cNvGrpSpPr/>
            <p:nvPr/>
          </p:nvGrpSpPr>
          <p:grpSpPr>
            <a:xfrm>
              <a:off x="4294923" y="2469658"/>
              <a:ext cx="668951" cy="885524"/>
              <a:chOff x="4294923" y="2469658"/>
              <a:chExt cx="668951" cy="885524"/>
            </a:xfrm>
          </p:grpSpPr>
          <p:sp>
            <p:nvSpPr>
              <p:cNvPr id="7106" name="Google Shape;710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2" name="Google Shape;711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4243690" y="3494256"/>
            <a:ext cx="1430949" cy="897289"/>
            <a:chOff x="4351371" y="3547942"/>
            <a:chExt cx="1345130" cy="843475"/>
          </a:xfrm>
        </p:grpSpPr>
        <p:grpSp>
          <p:nvGrpSpPr>
            <p:cNvPr id="7114" name="Google Shape;7114;p72"/>
            <p:cNvGrpSpPr/>
            <p:nvPr/>
          </p:nvGrpSpPr>
          <p:grpSpPr>
            <a:xfrm>
              <a:off x="4351371" y="4209917"/>
              <a:ext cx="1345130" cy="181500"/>
              <a:chOff x="4351371" y="4209917"/>
              <a:chExt cx="1345130" cy="181500"/>
            </a:xfrm>
          </p:grpSpPr>
          <p:sp>
            <p:nvSpPr>
              <p:cNvPr id="7115" name="Google Shape;711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6" name="Google Shape;711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17" name="Google Shape;7117;p72"/>
            <p:cNvGrpSpPr/>
            <p:nvPr/>
          </p:nvGrpSpPr>
          <p:grpSpPr>
            <a:xfrm>
              <a:off x="4403010" y="3985221"/>
              <a:ext cx="1109518" cy="181500"/>
              <a:chOff x="4403010" y="3985221"/>
              <a:chExt cx="1109518" cy="181500"/>
            </a:xfrm>
          </p:grpSpPr>
          <p:sp>
            <p:nvSpPr>
              <p:cNvPr id="7118" name="Google Shape;711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9" name="Google Shape;711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20" name="Google Shape;7120;p72"/>
            <p:cNvGrpSpPr/>
            <p:nvPr/>
          </p:nvGrpSpPr>
          <p:grpSpPr>
            <a:xfrm>
              <a:off x="4618704" y="3766582"/>
              <a:ext cx="807858" cy="181500"/>
              <a:chOff x="4618704" y="3766582"/>
              <a:chExt cx="807858" cy="181500"/>
            </a:xfrm>
          </p:grpSpPr>
          <p:sp>
            <p:nvSpPr>
              <p:cNvPr id="7121" name="Google Shape;712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2" name="Google Shape;712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23" name="Google Shape;7123;p72"/>
            <p:cNvGrpSpPr/>
            <p:nvPr/>
          </p:nvGrpSpPr>
          <p:grpSpPr>
            <a:xfrm>
              <a:off x="4735238" y="3547942"/>
              <a:ext cx="462839" cy="181500"/>
              <a:chOff x="4735238" y="3547942"/>
              <a:chExt cx="462839" cy="181500"/>
            </a:xfrm>
          </p:grpSpPr>
          <p:sp>
            <p:nvSpPr>
              <p:cNvPr id="7124" name="Google Shape;712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5" name="Google Shape;712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26" name="Google Shape;7126;p72"/>
          <p:cNvGrpSpPr/>
          <p:nvPr/>
        </p:nvGrpSpPr>
        <p:grpSpPr>
          <a:xfrm>
            <a:off x="7420047" y="2429580"/>
            <a:ext cx="1020955" cy="928853"/>
            <a:chOff x="926675" y="238125"/>
            <a:chExt cx="5755100" cy="5232975"/>
          </a:xfrm>
        </p:grpSpPr>
        <p:sp>
          <p:nvSpPr>
            <p:cNvPr id="7127" name="Google Shape;712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2"/>
          <p:cNvGrpSpPr/>
          <p:nvPr/>
        </p:nvGrpSpPr>
        <p:grpSpPr>
          <a:xfrm>
            <a:off x="727421" y="2828315"/>
            <a:ext cx="1695374" cy="1560837"/>
            <a:chOff x="727421" y="2828315"/>
            <a:chExt cx="1695374" cy="1560837"/>
          </a:xfrm>
        </p:grpSpPr>
        <p:grpSp>
          <p:nvGrpSpPr>
            <p:cNvPr id="7132" name="Google Shape;7132;p72"/>
            <p:cNvGrpSpPr/>
            <p:nvPr/>
          </p:nvGrpSpPr>
          <p:grpSpPr>
            <a:xfrm>
              <a:off x="727421" y="2828315"/>
              <a:ext cx="1695374" cy="1560837"/>
              <a:chOff x="734799" y="2782450"/>
              <a:chExt cx="1571100" cy="1577400"/>
            </a:xfrm>
          </p:grpSpPr>
          <p:cxnSp>
            <p:nvCxnSpPr>
              <p:cNvPr id="7133" name="Google Shape;713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34" name="Google Shape;713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35" name="Google Shape;7135;p72"/>
            <p:cNvGrpSpPr/>
            <p:nvPr/>
          </p:nvGrpSpPr>
          <p:grpSpPr>
            <a:xfrm>
              <a:off x="819108" y="2882501"/>
              <a:ext cx="1556791" cy="1426186"/>
              <a:chOff x="819108" y="2882501"/>
              <a:chExt cx="1556791" cy="1426186"/>
            </a:xfrm>
          </p:grpSpPr>
          <p:grpSp>
            <p:nvGrpSpPr>
              <p:cNvPr id="7136" name="Google Shape;7136;p72"/>
              <p:cNvGrpSpPr/>
              <p:nvPr/>
            </p:nvGrpSpPr>
            <p:grpSpPr>
              <a:xfrm>
                <a:off x="819108" y="2882501"/>
                <a:ext cx="103104" cy="1426186"/>
                <a:chOff x="4674013" y="3100904"/>
                <a:chExt cx="122758" cy="1698043"/>
              </a:xfrm>
            </p:grpSpPr>
            <p:sp>
              <p:nvSpPr>
                <p:cNvPr id="7137" name="Google Shape;713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2"/>
              <p:cNvGrpSpPr/>
              <p:nvPr/>
            </p:nvGrpSpPr>
            <p:grpSpPr>
              <a:xfrm>
                <a:off x="1062475" y="2882501"/>
                <a:ext cx="103104" cy="1426186"/>
                <a:chOff x="4940438" y="3100904"/>
                <a:chExt cx="122758" cy="1698043"/>
              </a:xfrm>
            </p:grpSpPr>
            <p:sp>
              <p:nvSpPr>
                <p:cNvPr id="7145" name="Google Shape;714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2"/>
              <p:cNvGrpSpPr/>
              <p:nvPr/>
            </p:nvGrpSpPr>
            <p:grpSpPr>
              <a:xfrm>
                <a:off x="1299324" y="2882501"/>
                <a:ext cx="103104" cy="1426186"/>
                <a:chOff x="5206863" y="3100904"/>
                <a:chExt cx="122758" cy="1698043"/>
              </a:xfrm>
            </p:grpSpPr>
            <p:sp>
              <p:nvSpPr>
                <p:cNvPr id="7153" name="Google Shape;715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1786057" y="2882501"/>
                <a:ext cx="103104" cy="1426186"/>
                <a:chOff x="6006138" y="3143629"/>
                <a:chExt cx="122758" cy="1698043"/>
              </a:xfrm>
            </p:grpSpPr>
            <p:sp>
              <p:nvSpPr>
                <p:cNvPr id="7161" name="Google Shape;716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2"/>
              <p:cNvGrpSpPr/>
              <p:nvPr/>
            </p:nvGrpSpPr>
            <p:grpSpPr>
              <a:xfrm>
                <a:off x="2029422" y="2882501"/>
                <a:ext cx="103104" cy="1426186"/>
                <a:chOff x="6805413" y="3100904"/>
                <a:chExt cx="122758" cy="1698043"/>
              </a:xfrm>
            </p:grpSpPr>
            <p:sp>
              <p:nvSpPr>
                <p:cNvPr id="7169" name="Google Shape;716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2"/>
              <p:cNvGrpSpPr/>
              <p:nvPr/>
            </p:nvGrpSpPr>
            <p:grpSpPr>
              <a:xfrm>
                <a:off x="2272795" y="2882501"/>
                <a:ext cx="103104" cy="1426186"/>
                <a:chOff x="5206863" y="3100904"/>
                <a:chExt cx="122758" cy="1698043"/>
              </a:xfrm>
            </p:grpSpPr>
            <p:sp>
              <p:nvSpPr>
                <p:cNvPr id="7177" name="Google Shape;717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2"/>
              <p:cNvGrpSpPr/>
              <p:nvPr/>
            </p:nvGrpSpPr>
            <p:grpSpPr>
              <a:xfrm>
                <a:off x="1542694" y="2882501"/>
                <a:ext cx="103104" cy="1426186"/>
                <a:chOff x="6006138" y="3143629"/>
                <a:chExt cx="122758" cy="1698043"/>
              </a:xfrm>
            </p:grpSpPr>
            <p:sp>
              <p:nvSpPr>
                <p:cNvPr id="7185" name="Google Shape;718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2" name="Google Shape;7192;p72"/>
          <p:cNvGrpSpPr/>
          <p:nvPr/>
        </p:nvGrpSpPr>
        <p:grpSpPr>
          <a:xfrm>
            <a:off x="5683472" y="3518037"/>
            <a:ext cx="2749952" cy="870677"/>
            <a:chOff x="238125" y="1725700"/>
            <a:chExt cx="7139025" cy="2260325"/>
          </a:xfrm>
        </p:grpSpPr>
        <p:sp>
          <p:nvSpPr>
            <p:cNvPr id="7193" name="Google Shape;719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2"/>
          <p:cNvGrpSpPr/>
          <p:nvPr/>
        </p:nvGrpSpPr>
        <p:grpSpPr>
          <a:xfrm>
            <a:off x="5953636" y="2459783"/>
            <a:ext cx="1105452" cy="916747"/>
            <a:chOff x="5249100" y="1210600"/>
            <a:chExt cx="3502700" cy="2904775"/>
          </a:xfrm>
        </p:grpSpPr>
        <p:sp>
          <p:nvSpPr>
            <p:cNvPr id="7204" name="Google Shape;720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8" name="Google Shape;720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09" name="Google Shape;720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10" name="Google Shape;721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11" name="Google Shape;721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12" name="Google Shape;721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2"/>
          <p:cNvGrpSpPr/>
          <p:nvPr/>
        </p:nvGrpSpPr>
        <p:grpSpPr>
          <a:xfrm>
            <a:off x="7136183" y="1179201"/>
            <a:ext cx="1304650" cy="1124856"/>
            <a:chOff x="7287122" y="1165658"/>
            <a:chExt cx="1219413" cy="1051365"/>
          </a:xfrm>
        </p:grpSpPr>
        <p:grpSp>
          <p:nvGrpSpPr>
            <p:cNvPr id="7214" name="Google Shape;7214;p72"/>
            <p:cNvGrpSpPr/>
            <p:nvPr/>
          </p:nvGrpSpPr>
          <p:grpSpPr>
            <a:xfrm>
              <a:off x="7287122" y="1969723"/>
              <a:ext cx="1219413" cy="247300"/>
              <a:chOff x="7287122" y="1969723"/>
              <a:chExt cx="1219413" cy="247300"/>
            </a:xfrm>
          </p:grpSpPr>
          <p:sp>
            <p:nvSpPr>
              <p:cNvPr id="7215" name="Google Shape;721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6" name="Google Shape;7216;p72"/>
              <p:cNvGrpSpPr/>
              <p:nvPr/>
            </p:nvGrpSpPr>
            <p:grpSpPr>
              <a:xfrm>
                <a:off x="7287122" y="2063892"/>
                <a:ext cx="1151753" cy="73428"/>
                <a:chOff x="7287122" y="2063892"/>
                <a:chExt cx="1151753" cy="73428"/>
              </a:xfrm>
            </p:grpSpPr>
            <p:sp>
              <p:nvSpPr>
                <p:cNvPr id="7217" name="Google Shape;721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8" name="Google Shape;721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19" name="Google Shape;7219;p72"/>
            <p:cNvGrpSpPr/>
            <p:nvPr/>
          </p:nvGrpSpPr>
          <p:grpSpPr>
            <a:xfrm>
              <a:off x="7287122" y="1712201"/>
              <a:ext cx="1219403" cy="246767"/>
              <a:chOff x="7287122" y="1712201"/>
              <a:chExt cx="1219403" cy="246767"/>
            </a:xfrm>
          </p:grpSpPr>
          <p:sp>
            <p:nvSpPr>
              <p:cNvPr id="7220" name="Google Shape;722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72"/>
              <p:cNvGrpSpPr/>
              <p:nvPr/>
            </p:nvGrpSpPr>
            <p:grpSpPr>
              <a:xfrm>
                <a:off x="7287122" y="1842861"/>
                <a:ext cx="1005303" cy="73419"/>
                <a:chOff x="7287122" y="1842861"/>
                <a:chExt cx="1005303" cy="73419"/>
              </a:xfrm>
            </p:grpSpPr>
            <p:sp>
              <p:nvSpPr>
                <p:cNvPr id="7222" name="Google Shape;722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3" name="Google Shape;722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24" name="Google Shape;7224;p72"/>
            <p:cNvGrpSpPr/>
            <p:nvPr/>
          </p:nvGrpSpPr>
          <p:grpSpPr>
            <a:xfrm>
              <a:off x="7287122" y="1447520"/>
              <a:ext cx="1219403" cy="286667"/>
              <a:chOff x="7287122" y="1447520"/>
              <a:chExt cx="1219403" cy="286667"/>
            </a:xfrm>
          </p:grpSpPr>
          <p:sp>
            <p:nvSpPr>
              <p:cNvPr id="7225" name="Google Shape;722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72"/>
              <p:cNvGrpSpPr/>
              <p:nvPr/>
            </p:nvGrpSpPr>
            <p:grpSpPr>
              <a:xfrm>
                <a:off x="7287122" y="1581977"/>
                <a:ext cx="852803" cy="73428"/>
                <a:chOff x="7287122" y="1581977"/>
                <a:chExt cx="852803" cy="73428"/>
              </a:xfrm>
            </p:grpSpPr>
            <p:sp>
              <p:nvSpPr>
                <p:cNvPr id="7227" name="Google Shape;722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8" name="Google Shape;722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29" name="Google Shape;7229;p72"/>
            <p:cNvGrpSpPr/>
            <p:nvPr/>
          </p:nvGrpSpPr>
          <p:grpSpPr>
            <a:xfrm>
              <a:off x="7287122" y="1165658"/>
              <a:ext cx="1219403" cy="344253"/>
              <a:chOff x="7287122" y="1165658"/>
              <a:chExt cx="1219403" cy="344253"/>
            </a:xfrm>
          </p:grpSpPr>
          <p:sp>
            <p:nvSpPr>
              <p:cNvPr id="7230" name="Google Shape;723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1" name="Google Shape;7231;p72"/>
              <p:cNvGrpSpPr/>
              <p:nvPr/>
            </p:nvGrpSpPr>
            <p:grpSpPr>
              <a:xfrm>
                <a:off x="7287122" y="1341025"/>
                <a:ext cx="695703" cy="73419"/>
                <a:chOff x="7287122" y="1341025"/>
                <a:chExt cx="695703" cy="73419"/>
              </a:xfrm>
            </p:grpSpPr>
            <p:sp>
              <p:nvSpPr>
                <p:cNvPr id="7232" name="Google Shape;723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3" name="Google Shape;723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34" name="Google Shape;7234;p72"/>
          <p:cNvGrpSpPr/>
          <p:nvPr/>
        </p:nvGrpSpPr>
        <p:grpSpPr>
          <a:xfrm>
            <a:off x="5802676" y="1185224"/>
            <a:ext cx="1397729" cy="1098540"/>
            <a:chOff x="5900602" y="1193063"/>
            <a:chExt cx="1299851" cy="1021707"/>
          </a:xfrm>
        </p:grpSpPr>
        <p:grpSp>
          <p:nvGrpSpPr>
            <p:cNvPr id="7235" name="Google Shape;7235;p72"/>
            <p:cNvGrpSpPr/>
            <p:nvPr/>
          </p:nvGrpSpPr>
          <p:grpSpPr>
            <a:xfrm>
              <a:off x="6520337" y="1193063"/>
              <a:ext cx="341815" cy="799959"/>
              <a:chOff x="6520337" y="1193063"/>
              <a:chExt cx="341815" cy="799959"/>
            </a:xfrm>
          </p:grpSpPr>
          <p:grpSp>
            <p:nvGrpSpPr>
              <p:cNvPr id="7236" name="Google Shape;7236;p72"/>
              <p:cNvGrpSpPr/>
              <p:nvPr/>
            </p:nvGrpSpPr>
            <p:grpSpPr>
              <a:xfrm>
                <a:off x="6520337" y="1589527"/>
                <a:ext cx="213950" cy="403494"/>
                <a:chOff x="6520337" y="1589527"/>
                <a:chExt cx="213950" cy="403494"/>
              </a:xfrm>
            </p:grpSpPr>
            <p:sp>
              <p:nvSpPr>
                <p:cNvPr id="7237" name="Google Shape;723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2"/>
              <p:cNvGrpSpPr/>
              <p:nvPr/>
            </p:nvGrpSpPr>
            <p:grpSpPr>
              <a:xfrm>
                <a:off x="6577204" y="1193063"/>
                <a:ext cx="284947" cy="464512"/>
                <a:chOff x="6577204" y="1193063"/>
                <a:chExt cx="284947" cy="464512"/>
              </a:xfrm>
            </p:grpSpPr>
            <p:sp>
              <p:nvSpPr>
                <p:cNvPr id="7240" name="Google Shape;724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1" name="Google Shape;724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42" name="Google Shape;7242;p72"/>
            <p:cNvGrpSpPr/>
            <p:nvPr/>
          </p:nvGrpSpPr>
          <p:grpSpPr>
            <a:xfrm>
              <a:off x="6238903" y="1193063"/>
              <a:ext cx="300475" cy="900152"/>
              <a:chOff x="6238903" y="1193063"/>
              <a:chExt cx="300475" cy="900152"/>
            </a:xfrm>
          </p:grpSpPr>
          <p:grpSp>
            <p:nvGrpSpPr>
              <p:cNvPr id="7243" name="Google Shape;7243;p72"/>
              <p:cNvGrpSpPr/>
              <p:nvPr/>
            </p:nvGrpSpPr>
            <p:grpSpPr>
              <a:xfrm>
                <a:off x="6290865" y="1489315"/>
                <a:ext cx="248514" cy="603900"/>
                <a:chOff x="6290865" y="1489315"/>
                <a:chExt cx="248514" cy="603900"/>
              </a:xfrm>
            </p:grpSpPr>
            <p:sp>
              <p:nvSpPr>
                <p:cNvPr id="7244" name="Google Shape;724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6238903" y="1193063"/>
                <a:ext cx="284947" cy="333087"/>
                <a:chOff x="6238903" y="1193063"/>
                <a:chExt cx="284947" cy="333087"/>
              </a:xfrm>
            </p:grpSpPr>
            <p:sp>
              <p:nvSpPr>
                <p:cNvPr id="7247" name="Google Shape;724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8" name="Google Shape;724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249" name="Google Shape;7249;p72"/>
            <p:cNvGrpSpPr/>
            <p:nvPr/>
          </p:nvGrpSpPr>
          <p:grpSpPr>
            <a:xfrm>
              <a:off x="5900602" y="1193063"/>
              <a:ext cx="444345" cy="1021707"/>
              <a:chOff x="5900602" y="1193063"/>
              <a:chExt cx="444345" cy="1021707"/>
            </a:xfrm>
          </p:grpSpPr>
          <p:grpSp>
            <p:nvGrpSpPr>
              <p:cNvPr id="7250" name="Google Shape;7250;p72"/>
              <p:cNvGrpSpPr/>
              <p:nvPr/>
            </p:nvGrpSpPr>
            <p:grpSpPr>
              <a:xfrm>
                <a:off x="6046501" y="1367785"/>
                <a:ext cx="298446" cy="846986"/>
                <a:chOff x="6046501" y="1367785"/>
                <a:chExt cx="298446" cy="846986"/>
              </a:xfrm>
            </p:grpSpPr>
            <p:sp>
              <p:nvSpPr>
                <p:cNvPr id="7251" name="Google Shape;725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2"/>
              <p:cNvGrpSpPr/>
              <p:nvPr/>
            </p:nvGrpSpPr>
            <p:grpSpPr>
              <a:xfrm>
                <a:off x="5900602" y="1193063"/>
                <a:ext cx="284947" cy="182312"/>
                <a:chOff x="5900602" y="1193063"/>
                <a:chExt cx="284947" cy="182312"/>
              </a:xfrm>
            </p:grpSpPr>
            <p:sp>
              <p:nvSpPr>
                <p:cNvPr id="7254" name="Google Shape;725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5" name="Google Shape;725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256" name="Google Shape;7256;p72"/>
            <p:cNvGrpSpPr/>
            <p:nvPr/>
          </p:nvGrpSpPr>
          <p:grpSpPr>
            <a:xfrm>
              <a:off x="6738300" y="1193063"/>
              <a:ext cx="462153" cy="707634"/>
              <a:chOff x="6738300" y="1193063"/>
              <a:chExt cx="462153" cy="707634"/>
            </a:xfrm>
          </p:grpSpPr>
          <p:grpSp>
            <p:nvGrpSpPr>
              <p:cNvPr id="7257" name="Google Shape;7257;p72"/>
              <p:cNvGrpSpPr/>
              <p:nvPr/>
            </p:nvGrpSpPr>
            <p:grpSpPr>
              <a:xfrm>
                <a:off x="6915505" y="1193063"/>
                <a:ext cx="284947" cy="597387"/>
                <a:chOff x="6915505" y="1193063"/>
                <a:chExt cx="284947" cy="597387"/>
              </a:xfrm>
            </p:grpSpPr>
            <p:sp>
              <p:nvSpPr>
                <p:cNvPr id="7258" name="Google Shape;725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9" name="Google Shape;725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260" name="Google Shape;7260;p72"/>
              <p:cNvGrpSpPr/>
              <p:nvPr/>
            </p:nvGrpSpPr>
            <p:grpSpPr>
              <a:xfrm>
                <a:off x="6738300" y="1684725"/>
                <a:ext cx="230066" cy="215971"/>
                <a:chOff x="6738300" y="1684725"/>
                <a:chExt cx="230066" cy="215971"/>
              </a:xfrm>
            </p:grpSpPr>
            <p:sp>
              <p:nvSpPr>
                <p:cNvPr id="7261" name="Google Shape;726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6"/>
        <p:cNvGrpSpPr/>
        <p:nvPr/>
      </p:nvGrpSpPr>
      <p:grpSpPr>
        <a:xfrm>
          <a:off x="0" y="0"/>
          <a:ext cx="0" cy="0"/>
          <a:chOff x="0" y="0"/>
          <a:chExt cx="0" cy="0"/>
        </a:xfrm>
      </p:grpSpPr>
      <p:grpSp>
        <p:nvGrpSpPr>
          <p:cNvPr id="7267" name="Google Shape;7267;p73"/>
          <p:cNvGrpSpPr/>
          <p:nvPr/>
        </p:nvGrpSpPr>
        <p:grpSpPr>
          <a:xfrm>
            <a:off x="1002229" y="1542724"/>
            <a:ext cx="1801525" cy="2849778"/>
            <a:chOff x="1002229" y="1542724"/>
            <a:chExt cx="1801525" cy="2849778"/>
          </a:xfrm>
        </p:grpSpPr>
        <p:sp>
          <p:nvSpPr>
            <p:cNvPr id="7268" name="Google Shape;7268;p73"/>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5" name="Google Shape;7275;p73"/>
            <p:cNvGrpSpPr/>
            <p:nvPr/>
          </p:nvGrpSpPr>
          <p:grpSpPr>
            <a:xfrm>
              <a:off x="1675337" y="3316550"/>
              <a:ext cx="437113" cy="383257"/>
              <a:chOff x="1675337" y="3316550"/>
              <a:chExt cx="437113" cy="383257"/>
            </a:xfrm>
          </p:grpSpPr>
          <p:sp>
            <p:nvSpPr>
              <p:cNvPr id="7276" name="Google Shape;7276;p73"/>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3"/>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73"/>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7280398" y="2805793"/>
            <a:ext cx="939202" cy="1588073"/>
            <a:chOff x="7280398" y="2805793"/>
            <a:chExt cx="939202" cy="1588073"/>
          </a:xfrm>
        </p:grpSpPr>
        <p:grpSp>
          <p:nvGrpSpPr>
            <p:cNvPr id="7282" name="Google Shape;7282;p73"/>
            <p:cNvGrpSpPr/>
            <p:nvPr/>
          </p:nvGrpSpPr>
          <p:grpSpPr>
            <a:xfrm>
              <a:off x="7280398" y="2805793"/>
              <a:ext cx="939202" cy="1588073"/>
              <a:chOff x="7280398" y="2805793"/>
              <a:chExt cx="939202" cy="1588073"/>
            </a:xfrm>
          </p:grpSpPr>
          <p:sp>
            <p:nvSpPr>
              <p:cNvPr id="7283" name="Google Shape;7283;p73"/>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73"/>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3"/>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3"/>
          <p:cNvGrpSpPr/>
          <p:nvPr/>
        </p:nvGrpSpPr>
        <p:grpSpPr>
          <a:xfrm>
            <a:off x="6530967" y="2825758"/>
            <a:ext cx="577856" cy="1566743"/>
            <a:chOff x="6530967" y="2825758"/>
            <a:chExt cx="577856" cy="1566743"/>
          </a:xfrm>
        </p:grpSpPr>
        <p:grpSp>
          <p:nvGrpSpPr>
            <p:cNvPr id="7292" name="Google Shape;7292;p73"/>
            <p:cNvGrpSpPr/>
            <p:nvPr/>
          </p:nvGrpSpPr>
          <p:grpSpPr>
            <a:xfrm>
              <a:off x="6530967" y="2825758"/>
              <a:ext cx="577856" cy="1566743"/>
              <a:chOff x="6530967" y="2825758"/>
              <a:chExt cx="577856" cy="1566743"/>
            </a:xfrm>
          </p:grpSpPr>
          <p:sp>
            <p:nvSpPr>
              <p:cNvPr id="7293" name="Google Shape;7293;p73"/>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5" name="Google Shape;7295;p73"/>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9" name="Google Shape;7299;p73"/>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2" name="Google Shape;7302;p73"/>
          <p:cNvGrpSpPr/>
          <p:nvPr/>
        </p:nvGrpSpPr>
        <p:grpSpPr>
          <a:xfrm>
            <a:off x="2882968" y="1560496"/>
            <a:ext cx="554302" cy="1133118"/>
            <a:chOff x="3039218" y="1560945"/>
            <a:chExt cx="554302" cy="1133118"/>
          </a:xfrm>
        </p:grpSpPr>
        <p:sp>
          <p:nvSpPr>
            <p:cNvPr id="7303" name="Google Shape;7303;p73"/>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3"/>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3"/>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3"/>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3"/>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3"/>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3"/>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3"/>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3"/>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7" name="Google Shape;7397;p73"/>
            <p:cNvGrpSpPr/>
            <p:nvPr/>
          </p:nvGrpSpPr>
          <p:grpSpPr>
            <a:xfrm>
              <a:off x="3498748" y="2102737"/>
              <a:ext cx="94772" cy="114004"/>
              <a:chOff x="3498748" y="2102737"/>
              <a:chExt cx="94772" cy="114004"/>
            </a:xfrm>
          </p:grpSpPr>
          <p:sp>
            <p:nvSpPr>
              <p:cNvPr id="7398" name="Google Shape;7398;p73"/>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3"/>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3"/>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3"/>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2" name="Google Shape;7412;p73"/>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3"/>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3572045" y="1558993"/>
            <a:ext cx="451013" cy="1136125"/>
            <a:chOff x="3827467" y="1557988"/>
            <a:chExt cx="451013" cy="1136125"/>
          </a:xfrm>
        </p:grpSpPr>
        <p:sp>
          <p:nvSpPr>
            <p:cNvPr id="7421" name="Google Shape;7421;p73"/>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73"/>
            <p:cNvGrpSpPr/>
            <p:nvPr/>
          </p:nvGrpSpPr>
          <p:grpSpPr>
            <a:xfrm>
              <a:off x="3979228" y="1581563"/>
              <a:ext cx="147768" cy="558502"/>
              <a:chOff x="3979228" y="1581563"/>
              <a:chExt cx="147768" cy="558502"/>
            </a:xfrm>
          </p:grpSpPr>
          <p:sp>
            <p:nvSpPr>
              <p:cNvPr id="7423" name="Google Shape;7423;p73"/>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3"/>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9" name="Google Shape;7429;p73"/>
          <p:cNvGrpSpPr/>
          <p:nvPr/>
        </p:nvGrpSpPr>
        <p:grpSpPr>
          <a:xfrm>
            <a:off x="4170709" y="1558993"/>
            <a:ext cx="402414" cy="1136125"/>
            <a:chOff x="4588296" y="1557988"/>
            <a:chExt cx="402414" cy="1136125"/>
          </a:xfrm>
        </p:grpSpPr>
        <p:sp>
          <p:nvSpPr>
            <p:cNvPr id="7430" name="Google Shape;7430;p73"/>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73"/>
            <p:cNvGrpSpPr/>
            <p:nvPr/>
          </p:nvGrpSpPr>
          <p:grpSpPr>
            <a:xfrm>
              <a:off x="4708538" y="1583316"/>
              <a:ext cx="163226" cy="588527"/>
              <a:chOff x="4708538" y="1583316"/>
              <a:chExt cx="163226" cy="588527"/>
            </a:xfrm>
          </p:grpSpPr>
          <p:sp>
            <p:nvSpPr>
              <p:cNvPr id="7432" name="Google Shape;7432;p73"/>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8" name="Google Shape;7438;p73"/>
          <p:cNvGrpSpPr/>
          <p:nvPr/>
        </p:nvGrpSpPr>
        <p:grpSpPr>
          <a:xfrm>
            <a:off x="2925871" y="2837181"/>
            <a:ext cx="2132746" cy="348002"/>
            <a:chOff x="2925871" y="2837181"/>
            <a:chExt cx="2132746" cy="348002"/>
          </a:xfrm>
        </p:grpSpPr>
        <p:grpSp>
          <p:nvGrpSpPr>
            <p:cNvPr id="7439" name="Google Shape;7439;p73"/>
            <p:cNvGrpSpPr/>
            <p:nvPr/>
          </p:nvGrpSpPr>
          <p:grpSpPr>
            <a:xfrm>
              <a:off x="2925871" y="2837181"/>
              <a:ext cx="2132746" cy="348002"/>
              <a:chOff x="2925871" y="2837181"/>
              <a:chExt cx="2132746" cy="348002"/>
            </a:xfrm>
          </p:grpSpPr>
          <p:sp>
            <p:nvSpPr>
              <p:cNvPr id="7440" name="Google Shape;7440;p73"/>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7" name="Google Shape;7447;p73"/>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3"/>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73"/>
          <p:cNvGrpSpPr/>
          <p:nvPr/>
        </p:nvGrpSpPr>
        <p:grpSpPr>
          <a:xfrm>
            <a:off x="3526573" y="3256553"/>
            <a:ext cx="447702" cy="1135923"/>
            <a:chOff x="3526573" y="3256553"/>
            <a:chExt cx="447702" cy="1135923"/>
          </a:xfrm>
        </p:grpSpPr>
        <p:sp>
          <p:nvSpPr>
            <p:cNvPr id="7453" name="Google Shape;7453;p73"/>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4" name="Google Shape;7454;p73"/>
            <p:cNvGrpSpPr/>
            <p:nvPr/>
          </p:nvGrpSpPr>
          <p:grpSpPr>
            <a:xfrm>
              <a:off x="3539512" y="3261380"/>
              <a:ext cx="426827" cy="1112925"/>
              <a:chOff x="3539512" y="3261380"/>
              <a:chExt cx="426827" cy="1112925"/>
            </a:xfrm>
          </p:grpSpPr>
          <p:sp>
            <p:nvSpPr>
              <p:cNvPr id="7455" name="Google Shape;7455;p73"/>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7" name="Google Shape;7457;p73"/>
              <p:cNvGrpSpPr/>
              <p:nvPr/>
            </p:nvGrpSpPr>
            <p:grpSpPr>
              <a:xfrm>
                <a:off x="3696227" y="3261380"/>
                <a:ext cx="108950" cy="73543"/>
                <a:chOff x="3696227" y="3261380"/>
                <a:chExt cx="108950" cy="73543"/>
              </a:xfrm>
            </p:grpSpPr>
            <p:sp>
              <p:nvSpPr>
                <p:cNvPr id="7458" name="Google Shape;7458;p73"/>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3"/>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3"/>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79" name="Google Shape;7479;p73"/>
          <p:cNvGrpSpPr/>
          <p:nvPr/>
        </p:nvGrpSpPr>
        <p:grpSpPr>
          <a:xfrm>
            <a:off x="5334138" y="3587286"/>
            <a:ext cx="566433" cy="793236"/>
            <a:chOff x="5334138" y="3587286"/>
            <a:chExt cx="566433" cy="793236"/>
          </a:xfrm>
        </p:grpSpPr>
        <p:sp>
          <p:nvSpPr>
            <p:cNvPr id="7480" name="Google Shape;7480;p73"/>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3"/>
          <p:cNvGrpSpPr/>
          <p:nvPr/>
        </p:nvGrpSpPr>
        <p:grpSpPr>
          <a:xfrm>
            <a:off x="5334138" y="2895283"/>
            <a:ext cx="566559" cy="527184"/>
            <a:chOff x="5334138" y="2895283"/>
            <a:chExt cx="566559" cy="527184"/>
          </a:xfrm>
        </p:grpSpPr>
        <p:grpSp>
          <p:nvGrpSpPr>
            <p:cNvPr id="7485" name="Google Shape;7485;p73"/>
            <p:cNvGrpSpPr/>
            <p:nvPr/>
          </p:nvGrpSpPr>
          <p:grpSpPr>
            <a:xfrm>
              <a:off x="5334138" y="2895283"/>
              <a:ext cx="566559" cy="148198"/>
              <a:chOff x="5334138" y="2895283"/>
              <a:chExt cx="566559" cy="148198"/>
            </a:xfrm>
          </p:grpSpPr>
          <p:sp>
            <p:nvSpPr>
              <p:cNvPr id="7486" name="Google Shape;7486;p73"/>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3"/>
            <p:cNvGrpSpPr/>
            <p:nvPr/>
          </p:nvGrpSpPr>
          <p:grpSpPr>
            <a:xfrm>
              <a:off x="5334138" y="3086166"/>
              <a:ext cx="566559" cy="148324"/>
              <a:chOff x="5334138" y="3086166"/>
              <a:chExt cx="566559" cy="148324"/>
            </a:xfrm>
          </p:grpSpPr>
          <p:sp>
            <p:nvSpPr>
              <p:cNvPr id="7492" name="Google Shape;7492;p73"/>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3"/>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3"/>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3"/>
            <p:cNvGrpSpPr/>
            <p:nvPr/>
          </p:nvGrpSpPr>
          <p:grpSpPr>
            <a:xfrm>
              <a:off x="5334138" y="3274269"/>
              <a:ext cx="566559" cy="148198"/>
              <a:chOff x="5334138" y="3274269"/>
              <a:chExt cx="566559" cy="148198"/>
            </a:xfrm>
          </p:grpSpPr>
          <p:sp>
            <p:nvSpPr>
              <p:cNvPr id="7498" name="Google Shape;7498;p73"/>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03" name="Google Shape;7503;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7504" name="Google Shape;7504;p73"/>
          <p:cNvGrpSpPr/>
          <p:nvPr/>
        </p:nvGrpSpPr>
        <p:grpSpPr>
          <a:xfrm>
            <a:off x="6632594" y="1532342"/>
            <a:ext cx="1585066" cy="1126471"/>
            <a:chOff x="6608782" y="1551392"/>
            <a:chExt cx="1585066" cy="1126471"/>
          </a:xfrm>
        </p:grpSpPr>
        <p:grpSp>
          <p:nvGrpSpPr>
            <p:cNvPr id="7505" name="Google Shape;7505;p73"/>
            <p:cNvGrpSpPr/>
            <p:nvPr/>
          </p:nvGrpSpPr>
          <p:grpSpPr>
            <a:xfrm>
              <a:off x="6608782" y="1882715"/>
              <a:ext cx="77561" cy="73012"/>
              <a:chOff x="6608782" y="1882715"/>
              <a:chExt cx="77561" cy="73012"/>
            </a:xfrm>
          </p:grpSpPr>
          <p:sp>
            <p:nvSpPr>
              <p:cNvPr id="7506" name="Google Shape;7506;p73"/>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3"/>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3"/>
            <p:cNvGrpSpPr/>
            <p:nvPr/>
          </p:nvGrpSpPr>
          <p:grpSpPr>
            <a:xfrm>
              <a:off x="6608782" y="1551392"/>
              <a:ext cx="1585066" cy="1126471"/>
              <a:chOff x="6608782" y="1551392"/>
              <a:chExt cx="1585066" cy="1126471"/>
            </a:xfrm>
          </p:grpSpPr>
          <p:sp>
            <p:nvSpPr>
              <p:cNvPr id="7511" name="Google Shape;7511;p73"/>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2" name="Google Shape;7512;p73"/>
              <p:cNvGrpSpPr/>
              <p:nvPr/>
            </p:nvGrpSpPr>
            <p:grpSpPr>
              <a:xfrm>
                <a:off x="6608782" y="1551392"/>
                <a:ext cx="1585066" cy="1126471"/>
                <a:chOff x="6608782" y="1551392"/>
                <a:chExt cx="1585066" cy="1126471"/>
              </a:xfrm>
            </p:grpSpPr>
            <p:sp>
              <p:nvSpPr>
                <p:cNvPr id="7513" name="Google Shape;7513;p73"/>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17" name="Google Shape;7517;p73"/>
          <p:cNvGrpSpPr/>
          <p:nvPr/>
        </p:nvGrpSpPr>
        <p:grpSpPr>
          <a:xfrm>
            <a:off x="6057386" y="2827805"/>
            <a:ext cx="302032" cy="1568967"/>
            <a:chOff x="6057386" y="2827805"/>
            <a:chExt cx="302032" cy="1568967"/>
          </a:xfrm>
        </p:grpSpPr>
        <p:grpSp>
          <p:nvGrpSpPr>
            <p:cNvPr id="7518" name="Google Shape;7518;p73"/>
            <p:cNvGrpSpPr/>
            <p:nvPr/>
          </p:nvGrpSpPr>
          <p:grpSpPr>
            <a:xfrm>
              <a:off x="6057386" y="2827805"/>
              <a:ext cx="302032" cy="1568967"/>
              <a:chOff x="6057386" y="2827805"/>
              <a:chExt cx="302032" cy="1568967"/>
            </a:xfrm>
          </p:grpSpPr>
          <p:sp>
            <p:nvSpPr>
              <p:cNvPr id="7519" name="Google Shape;7519;p73"/>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3"/>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3"/>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73"/>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3"/>
          <p:cNvGrpSpPr/>
          <p:nvPr/>
        </p:nvGrpSpPr>
        <p:grpSpPr>
          <a:xfrm>
            <a:off x="2000556" y="1599372"/>
            <a:ext cx="224622" cy="224774"/>
            <a:chOff x="2657906" y="1651497"/>
            <a:chExt cx="224622" cy="224774"/>
          </a:xfrm>
        </p:grpSpPr>
        <p:sp>
          <p:nvSpPr>
            <p:cNvPr id="7551" name="Google Shape;7551;p73"/>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73"/>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73"/>
          <p:cNvGrpSpPr/>
          <p:nvPr/>
        </p:nvGrpSpPr>
        <p:grpSpPr>
          <a:xfrm>
            <a:off x="2000561" y="3816542"/>
            <a:ext cx="336675" cy="334710"/>
            <a:chOff x="2657906" y="2241938"/>
            <a:chExt cx="225987" cy="224698"/>
          </a:xfrm>
        </p:grpSpPr>
        <p:sp>
          <p:nvSpPr>
            <p:cNvPr id="7555" name="Google Shape;7555;p73"/>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3"/>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3"/>
          <p:cNvGrpSpPr/>
          <p:nvPr/>
        </p:nvGrpSpPr>
        <p:grpSpPr>
          <a:xfrm>
            <a:off x="4116787" y="3256553"/>
            <a:ext cx="447728" cy="1135923"/>
            <a:chOff x="4116787" y="3256553"/>
            <a:chExt cx="447728" cy="1135923"/>
          </a:xfrm>
        </p:grpSpPr>
        <p:sp>
          <p:nvSpPr>
            <p:cNvPr id="7566" name="Google Shape;7566;p73"/>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73"/>
            <p:cNvGrpSpPr/>
            <p:nvPr/>
          </p:nvGrpSpPr>
          <p:grpSpPr>
            <a:xfrm>
              <a:off x="4135514" y="3261886"/>
              <a:ext cx="409996" cy="1125132"/>
              <a:chOff x="4135514" y="3261886"/>
              <a:chExt cx="409996" cy="1125132"/>
            </a:xfrm>
          </p:grpSpPr>
          <p:sp>
            <p:nvSpPr>
              <p:cNvPr id="7568" name="Google Shape;7568;p73"/>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3"/>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3"/>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3"/>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3"/>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3"/>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3"/>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3"/>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3"/>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6" name="Google Shape;7626;p73"/>
          <p:cNvGrpSpPr/>
          <p:nvPr/>
        </p:nvGrpSpPr>
        <p:grpSpPr>
          <a:xfrm>
            <a:off x="2936333" y="3256553"/>
            <a:ext cx="447601" cy="1135923"/>
            <a:chOff x="2936333" y="3256553"/>
            <a:chExt cx="447601" cy="1135923"/>
          </a:xfrm>
        </p:grpSpPr>
        <p:sp>
          <p:nvSpPr>
            <p:cNvPr id="7627" name="Google Shape;7627;p73"/>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73"/>
            <p:cNvGrpSpPr/>
            <p:nvPr/>
          </p:nvGrpSpPr>
          <p:grpSpPr>
            <a:xfrm>
              <a:off x="2939796" y="3259611"/>
              <a:ext cx="443027" cy="1124980"/>
              <a:chOff x="2939796" y="3259611"/>
              <a:chExt cx="443027" cy="1124980"/>
            </a:xfrm>
          </p:grpSpPr>
          <p:sp>
            <p:nvSpPr>
              <p:cNvPr id="7629" name="Google Shape;7629;p73"/>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3"/>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3"/>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3"/>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3"/>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3"/>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3"/>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3"/>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3"/>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3"/>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3"/>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3"/>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3"/>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3"/>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3"/>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3"/>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3"/>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3"/>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3"/>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3"/>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3"/>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3"/>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3"/>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3"/>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3"/>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3"/>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3"/>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3"/>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3"/>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3"/>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3"/>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3"/>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3"/>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3"/>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3"/>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5" name="Google Shape;7745;p73"/>
          <p:cNvGrpSpPr/>
          <p:nvPr/>
        </p:nvGrpSpPr>
        <p:grpSpPr>
          <a:xfrm>
            <a:off x="4707616" y="3256553"/>
            <a:ext cx="447702" cy="1135923"/>
            <a:chOff x="4707616" y="3256553"/>
            <a:chExt cx="447702" cy="1135923"/>
          </a:xfrm>
        </p:grpSpPr>
        <p:sp>
          <p:nvSpPr>
            <p:cNvPr id="7746" name="Google Shape;7746;p73"/>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7" name="Google Shape;7747;p73"/>
            <p:cNvGrpSpPr/>
            <p:nvPr/>
          </p:nvGrpSpPr>
          <p:grpSpPr>
            <a:xfrm>
              <a:off x="4724641" y="3320695"/>
              <a:ext cx="412877" cy="1031270"/>
              <a:chOff x="4724641" y="3320695"/>
              <a:chExt cx="412877" cy="1031270"/>
            </a:xfrm>
          </p:grpSpPr>
          <p:sp>
            <p:nvSpPr>
              <p:cNvPr id="7748" name="Google Shape;7748;p73"/>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59" name="Google Shape;7759;p73"/>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63"/>
        <p:cNvGrpSpPr/>
        <p:nvPr/>
      </p:nvGrpSpPr>
      <p:grpSpPr>
        <a:xfrm>
          <a:off x="0" y="0"/>
          <a:ext cx="0" cy="0"/>
          <a:chOff x="0" y="0"/>
          <a:chExt cx="0" cy="0"/>
        </a:xfrm>
      </p:grpSpPr>
      <p:sp>
        <p:nvSpPr>
          <p:cNvPr id="7764" name="Google Shape;7764;p74"/>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5" name="Google Shape;7765;p74"/>
          <p:cNvGrpSpPr/>
          <p:nvPr/>
        </p:nvGrpSpPr>
        <p:grpSpPr>
          <a:xfrm>
            <a:off x="5881075" y="1606500"/>
            <a:ext cx="389275" cy="1299125"/>
            <a:chOff x="5881075" y="1606500"/>
            <a:chExt cx="389275" cy="1299125"/>
          </a:xfrm>
        </p:grpSpPr>
        <p:sp>
          <p:nvSpPr>
            <p:cNvPr id="7766" name="Google Shape;7766;p74"/>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7" name="Google Shape;7767;p74"/>
            <p:cNvGrpSpPr/>
            <p:nvPr/>
          </p:nvGrpSpPr>
          <p:grpSpPr>
            <a:xfrm>
              <a:off x="5888300" y="1606500"/>
              <a:ext cx="375575" cy="1290700"/>
              <a:chOff x="5888300" y="1606500"/>
              <a:chExt cx="375575" cy="1290700"/>
            </a:xfrm>
          </p:grpSpPr>
          <p:sp>
            <p:nvSpPr>
              <p:cNvPr id="7768" name="Google Shape;7768;p74"/>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4"/>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4"/>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4"/>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4"/>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4"/>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30" name="Google Shape;7830;p74"/>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5" name="Google Shape;7835;p74"/>
          <p:cNvGrpSpPr/>
          <p:nvPr/>
        </p:nvGrpSpPr>
        <p:grpSpPr>
          <a:xfrm>
            <a:off x="5099200" y="3022588"/>
            <a:ext cx="435225" cy="1370250"/>
            <a:chOff x="5099200" y="2992450"/>
            <a:chExt cx="435225" cy="1370250"/>
          </a:xfrm>
        </p:grpSpPr>
        <p:grpSp>
          <p:nvGrpSpPr>
            <p:cNvPr id="7836" name="Google Shape;7836;p74"/>
            <p:cNvGrpSpPr/>
            <p:nvPr/>
          </p:nvGrpSpPr>
          <p:grpSpPr>
            <a:xfrm>
              <a:off x="5099200" y="3018075"/>
              <a:ext cx="435225" cy="1344625"/>
              <a:chOff x="5099200" y="3018075"/>
              <a:chExt cx="435225" cy="1344625"/>
            </a:xfrm>
          </p:grpSpPr>
          <p:sp>
            <p:nvSpPr>
              <p:cNvPr id="7837" name="Google Shape;7837;p74"/>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5110575" y="3060800"/>
              <a:ext cx="411850" cy="1291550"/>
              <a:chOff x="5110575" y="3060800"/>
              <a:chExt cx="411850" cy="1291550"/>
            </a:xfrm>
          </p:grpSpPr>
          <p:sp>
            <p:nvSpPr>
              <p:cNvPr id="7840" name="Google Shape;7840;p74"/>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4"/>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0" name="Google Shape;7970;p74"/>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4"/>
          <p:cNvGrpSpPr/>
          <p:nvPr/>
        </p:nvGrpSpPr>
        <p:grpSpPr>
          <a:xfrm>
            <a:off x="5866925" y="3022588"/>
            <a:ext cx="435225" cy="1370250"/>
            <a:chOff x="5866925" y="2992450"/>
            <a:chExt cx="435225" cy="1370250"/>
          </a:xfrm>
        </p:grpSpPr>
        <p:grpSp>
          <p:nvGrpSpPr>
            <p:cNvPr id="7972" name="Google Shape;7972;p74"/>
            <p:cNvGrpSpPr/>
            <p:nvPr/>
          </p:nvGrpSpPr>
          <p:grpSpPr>
            <a:xfrm>
              <a:off x="5866925" y="3018075"/>
              <a:ext cx="435225" cy="1344625"/>
              <a:chOff x="5866925" y="3018075"/>
              <a:chExt cx="435225" cy="1344625"/>
            </a:xfrm>
          </p:grpSpPr>
          <p:sp>
            <p:nvSpPr>
              <p:cNvPr id="7973" name="Google Shape;7973;p74"/>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4"/>
            <p:cNvGrpSpPr/>
            <p:nvPr/>
          </p:nvGrpSpPr>
          <p:grpSpPr>
            <a:xfrm>
              <a:off x="5879375" y="3075750"/>
              <a:ext cx="407400" cy="1278050"/>
              <a:chOff x="5879375" y="3075750"/>
              <a:chExt cx="407400" cy="1278050"/>
            </a:xfrm>
          </p:grpSpPr>
          <p:sp>
            <p:nvSpPr>
              <p:cNvPr id="7976" name="Google Shape;7976;p74"/>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4"/>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4"/>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4"/>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4"/>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4"/>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4"/>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4"/>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4"/>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4"/>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7" name="Google Shape;8037;p74"/>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74"/>
          <p:cNvGrpSpPr/>
          <p:nvPr/>
        </p:nvGrpSpPr>
        <p:grpSpPr>
          <a:xfrm>
            <a:off x="6634500" y="3022588"/>
            <a:ext cx="435225" cy="1370250"/>
            <a:chOff x="6634500" y="2992450"/>
            <a:chExt cx="435225" cy="1370250"/>
          </a:xfrm>
        </p:grpSpPr>
        <p:sp>
          <p:nvSpPr>
            <p:cNvPr id="8039" name="Google Shape;8039;p74"/>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74"/>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0" name="Google Shape;8050;p74"/>
          <p:cNvGrpSpPr/>
          <p:nvPr/>
        </p:nvGrpSpPr>
        <p:grpSpPr>
          <a:xfrm>
            <a:off x="6658800" y="3128663"/>
            <a:ext cx="382500" cy="1243900"/>
            <a:chOff x="6658800" y="3098525"/>
            <a:chExt cx="382500" cy="1243900"/>
          </a:xfrm>
        </p:grpSpPr>
        <p:grpSp>
          <p:nvGrpSpPr>
            <p:cNvPr id="8051" name="Google Shape;8051;p74"/>
            <p:cNvGrpSpPr/>
            <p:nvPr/>
          </p:nvGrpSpPr>
          <p:grpSpPr>
            <a:xfrm>
              <a:off x="6750375" y="3274500"/>
              <a:ext cx="203475" cy="165800"/>
              <a:chOff x="6750375" y="3274500"/>
              <a:chExt cx="203475" cy="165800"/>
            </a:xfrm>
          </p:grpSpPr>
          <p:sp>
            <p:nvSpPr>
              <p:cNvPr id="8052" name="Google Shape;8052;p74"/>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74"/>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4"/>
          <p:cNvGrpSpPr/>
          <p:nvPr/>
        </p:nvGrpSpPr>
        <p:grpSpPr>
          <a:xfrm>
            <a:off x="2881219" y="1559619"/>
            <a:ext cx="1182076" cy="1120100"/>
            <a:chOff x="2834338" y="1606500"/>
            <a:chExt cx="1182076" cy="1120100"/>
          </a:xfrm>
        </p:grpSpPr>
        <p:grpSp>
          <p:nvGrpSpPr>
            <p:cNvPr id="8071" name="Google Shape;8071;p74"/>
            <p:cNvGrpSpPr/>
            <p:nvPr/>
          </p:nvGrpSpPr>
          <p:grpSpPr>
            <a:xfrm>
              <a:off x="3260010" y="1885839"/>
              <a:ext cx="756404" cy="756404"/>
              <a:chOff x="5681300" y="2527788"/>
              <a:chExt cx="805800" cy="805800"/>
            </a:xfrm>
          </p:grpSpPr>
          <p:sp>
            <p:nvSpPr>
              <p:cNvPr id="8072" name="Google Shape;8072;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4"/>
            <p:cNvGrpSpPr/>
            <p:nvPr/>
          </p:nvGrpSpPr>
          <p:grpSpPr>
            <a:xfrm>
              <a:off x="2834338" y="1606500"/>
              <a:ext cx="904525" cy="1120100"/>
              <a:chOff x="2834338" y="1606500"/>
              <a:chExt cx="904525" cy="1120100"/>
            </a:xfrm>
          </p:grpSpPr>
          <p:sp>
            <p:nvSpPr>
              <p:cNvPr id="8075" name="Google Shape;8075;p74"/>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4"/>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4"/>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74"/>
          <p:cNvGrpSpPr/>
          <p:nvPr/>
        </p:nvGrpSpPr>
        <p:grpSpPr>
          <a:xfrm>
            <a:off x="3082819" y="2817700"/>
            <a:ext cx="1013175" cy="1561450"/>
            <a:chOff x="3035938" y="2817700"/>
            <a:chExt cx="1013175" cy="1561450"/>
          </a:xfrm>
        </p:grpSpPr>
        <p:grpSp>
          <p:nvGrpSpPr>
            <p:cNvPr id="8084" name="Google Shape;8084;p74"/>
            <p:cNvGrpSpPr/>
            <p:nvPr/>
          </p:nvGrpSpPr>
          <p:grpSpPr>
            <a:xfrm>
              <a:off x="3035938" y="2817700"/>
              <a:ext cx="1013175" cy="1561450"/>
              <a:chOff x="3035938" y="2817700"/>
              <a:chExt cx="1013175" cy="1561450"/>
            </a:xfrm>
          </p:grpSpPr>
          <p:sp>
            <p:nvSpPr>
              <p:cNvPr id="8085" name="Google Shape;8085;p74"/>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6" name="Google Shape;8086;p74"/>
              <p:cNvGrpSpPr/>
              <p:nvPr/>
            </p:nvGrpSpPr>
            <p:grpSpPr>
              <a:xfrm>
                <a:off x="3196388" y="2817700"/>
                <a:ext cx="681075" cy="1561450"/>
                <a:chOff x="3196388" y="2817700"/>
                <a:chExt cx="681075" cy="1561450"/>
              </a:xfrm>
            </p:grpSpPr>
            <p:sp>
              <p:nvSpPr>
                <p:cNvPr id="8087" name="Google Shape;8087;p74"/>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4"/>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0" name="Google Shape;8110;p74"/>
            <p:cNvGrpSpPr/>
            <p:nvPr/>
          </p:nvGrpSpPr>
          <p:grpSpPr>
            <a:xfrm>
              <a:off x="3090338" y="2927425"/>
              <a:ext cx="389575" cy="1365675"/>
              <a:chOff x="3090338" y="2927425"/>
              <a:chExt cx="389575" cy="1365675"/>
            </a:xfrm>
          </p:grpSpPr>
          <p:grpSp>
            <p:nvGrpSpPr>
              <p:cNvPr id="8111" name="Google Shape;8111;p74"/>
              <p:cNvGrpSpPr/>
              <p:nvPr/>
            </p:nvGrpSpPr>
            <p:grpSpPr>
              <a:xfrm>
                <a:off x="3090338" y="2927425"/>
                <a:ext cx="389575" cy="202550"/>
                <a:chOff x="3090338" y="2927425"/>
                <a:chExt cx="389575" cy="202550"/>
              </a:xfrm>
            </p:grpSpPr>
            <p:sp>
              <p:nvSpPr>
                <p:cNvPr id="8112" name="Google Shape;8112;p74"/>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3090338" y="3218150"/>
                <a:ext cx="389575" cy="202575"/>
                <a:chOff x="3090338" y="3218150"/>
                <a:chExt cx="389575" cy="202575"/>
              </a:xfrm>
            </p:grpSpPr>
            <p:sp>
              <p:nvSpPr>
                <p:cNvPr id="8115" name="Google Shape;8115;p74"/>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4"/>
              <p:cNvGrpSpPr/>
              <p:nvPr/>
            </p:nvGrpSpPr>
            <p:grpSpPr>
              <a:xfrm>
                <a:off x="3090338" y="3509050"/>
                <a:ext cx="389575" cy="202550"/>
                <a:chOff x="3090338" y="3509050"/>
                <a:chExt cx="389575" cy="202550"/>
              </a:xfrm>
            </p:grpSpPr>
            <p:sp>
              <p:nvSpPr>
                <p:cNvPr id="8118" name="Google Shape;8118;p74"/>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4"/>
              <p:cNvGrpSpPr/>
              <p:nvPr/>
            </p:nvGrpSpPr>
            <p:grpSpPr>
              <a:xfrm>
                <a:off x="3090338" y="3799800"/>
                <a:ext cx="389575" cy="202550"/>
                <a:chOff x="3090338" y="3799800"/>
                <a:chExt cx="389575" cy="202550"/>
              </a:xfrm>
            </p:grpSpPr>
            <p:sp>
              <p:nvSpPr>
                <p:cNvPr id="8121" name="Google Shape;8121;p74"/>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4"/>
              <p:cNvGrpSpPr/>
              <p:nvPr/>
            </p:nvGrpSpPr>
            <p:grpSpPr>
              <a:xfrm>
                <a:off x="3090338" y="4090525"/>
                <a:ext cx="389575" cy="202575"/>
                <a:chOff x="3090338" y="4090525"/>
                <a:chExt cx="389575" cy="202575"/>
              </a:xfrm>
            </p:grpSpPr>
            <p:sp>
              <p:nvSpPr>
                <p:cNvPr id="8124" name="Google Shape;8124;p74"/>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6" name="Google Shape;8126;p74"/>
            <p:cNvGrpSpPr/>
            <p:nvPr/>
          </p:nvGrpSpPr>
          <p:grpSpPr>
            <a:xfrm>
              <a:off x="3602363" y="2927425"/>
              <a:ext cx="389575" cy="1365675"/>
              <a:chOff x="3602363" y="2927425"/>
              <a:chExt cx="389575" cy="1365675"/>
            </a:xfrm>
          </p:grpSpPr>
          <p:grpSp>
            <p:nvGrpSpPr>
              <p:cNvPr id="8127" name="Google Shape;8127;p74"/>
              <p:cNvGrpSpPr/>
              <p:nvPr/>
            </p:nvGrpSpPr>
            <p:grpSpPr>
              <a:xfrm>
                <a:off x="3602363" y="2927425"/>
                <a:ext cx="389575" cy="202550"/>
                <a:chOff x="3602363" y="2927425"/>
                <a:chExt cx="389575" cy="202550"/>
              </a:xfrm>
            </p:grpSpPr>
            <p:sp>
              <p:nvSpPr>
                <p:cNvPr id="8128" name="Google Shape;8128;p74"/>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4"/>
              <p:cNvGrpSpPr/>
              <p:nvPr/>
            </p:nvGrpSpPr>
            <p:grpSpPr>
              <a:xfrm>
                <a:off x="3602363" y="3218150"/>
                <a:ext cx="389575" cy="202575"/>
                <a:chOff x="3602363" y="3218150"/>
                <a:chExt cx="389575" cy="202575"/>
              </a:xfrm>
            </p:grpSpPr>
            <p:sp>
              <p:nvSpPr>
                <p:cNvPr id="8131" name="Google Shape;8131;p74"/>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4"/>
              <p:cNvGrpSpPr/>
              <p:nvPr/>
            </p:nvGrpSpPr>
            <p:grpSpPr>
              <a:xfrm>
                <a:off x="3602363" y="3509050"/>
                <a:ext cx="389575" cy="202550"/>
                <a:chOff x="3602363" y="3509050"/>
                <a:chExt cx="389575" cy="202550"/>
              </a:xfrm>
            </p:grpSpPr>
            <p:sp>
              <p:nvSpPr>
                <p:cNvPr id="8134" name="Google Shape;8134;p74"/>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4"/>
              <p:cNvGrpSpPr/>
              <p:nvPr/>
            </p:nvGrpSpPr>
            <p:grpSpPr>
              <a:xfrm>
                <a:off x="3602363" y="3799800"/>
                <a:ext cx="389575" cy="202550"/>
                <a:chOff x="3602363" y="3799800"/>
                <a:chExt cx="389575" cy="202550"/>
              </a:xfrm>
            </p:grpSpPr>
            <p:sp>
              <p:nvSpPr>
                <p:cNvPr id="8137" name="Google Shape;8137;p74"/>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4"/>
              <p:cNvGrpSpPr/>
              <p:nvPr/>
            </p:nvGrpSpPr>
            <p:grpSpPr>
              <a:xfrm>
                <a:off x="3602363" y="4090525"/>
                <a:ext cx="389575" cy="202575"/>
                <a:chOff x="3602363" y="4090525"/>
                <a:chExt cx="389575" cy="202575"/>
              </a:xfrm>
            </p:grpSpPr>
            <p:sp>
              <p:nvSpPr>
                <p:cNvPr id="8140" name="Google Shape;8140;p74"/>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42" name="Google Shape;8142;p74"/>
          <p:cNvGrpSpPr/>
          <p:nvPr/>
        </p:nvGrpSpPr>
        <p:grpSpPr>
          <a:xfrm>
            <a:off x="4358525" y="1562650"/>
            <a:ext cx="381425" cy="1329000"/>
            <a:chOff x="4358525" y="1562650"/>
            <a:chExt cx="381425" cy="1329000"/>
          </a:xfrm>
        </p:grpSpPr>
        <p:grpSp>
          <p:nvGrpSpPr>
            <p:cNvPr id="8143" name="Google Shape;8143;p74"/>
            <p:cNvGrpSpPr/>
            <p:nvPr/>
          </p:nvGrpSpPr>
          <p:grpSpPr>
            <a:xfrm>
              <a:off x="4358525" y="1562650"/>
              <a:ext cx="381425" cy="1329000"/>
              <a:chOff x="4358525" y="1562650"/>
              <a:chExt cx="381425" cy="1329000"/>
            </a:xfrm>
          </p:grpSpPr>
          <p:sp>
            <p:nvSpPr>
              <p:cNvPr id="8144" name="Google Shape;8144;p74"/>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74"/>
              <p:cNvGrpSpPr/>
              <p:nvPr/>
            </p:nvGrpSpPr>
            <p:grpSpPr>
              <a:xfrm>
                <a:off x="4358525" y="1619100"/>
                <a:ext cx="381425" cy="1272550"/>
                <a:chOff x="4358525" y="1619100"/>
                <a:chExt cx="381425" cy="1272550"/>
              </a:xfrm>
            </p:grpSpPr>
            <p:sp>
              <p:nvSpPr>
                <p:cNvPr id="8146" name="Google Shape;8146;p74"/>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74"/>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0" name="Google Shape;8150;p74"/>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74"/>
            <p:cNvGrpSpPr/>
            <p:nvPr/>
          </p:nvGrpSpPr>
          <p:grpSpPr>
            <a:xfrm>
              <a:off x="4434425" y="1799150"/>
              <a:ext cx="229625" cy="176600"/>
              <a:chOff x="4434425" y="1799150"/>
              <a:chExt cx="229625" cy="176600"/>
            </a:xfrm>
          </p:grpSpPr>
          <p:sp>
            <p:nvSpPr>
              <p:cNvPr id="8153" name="Google Shape;8153;p74"/>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4"/>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4427975" y="2144625"/>
              <a:ext cx="241150" cy="131875"/>
              <a:chOff x="4427975" y="2144625"/>
              <a:chExt cx="241150" cy="131875"/>
            </a:xfrm>
          </p:grpSpPr>
          <p:sp>
            <p:nvSpPr>
              <p:cNvPr id="8157" name="Google Shape;8157;p74"/>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60" name="Google Shape;8160;p74"/>
          <p:cNvGrpSpPr/>
          <p:nvPr/>
        </p:nvGrpSpPr>
        <p:grpSpPr>
          <a:xfrm>
            <a:off x="4331625" y="3022588"/>
            <a:ext cx="435225" cy="1370250"/>
            <a:chOff x="4331625" y="2992450"/>
            <a:chExt cx="435225" cy="1370250"/>
          </a:xfrm>
        </p:grpSpPr>
        <p:grpSp>
          <p:nvGrpSpPr>
            <p:cNvPr id="8161" name="Google Shape;8161;p74"/>
            <p:cNvGrpSpPr/>
            <p:nvPr/>
          </p:nvGrpSpPr>
          <p:grpSpPr>
            <a:xfrm>
              <a:off x="4331625" y="2992450"/>
              <a:ext cx="435225" cy="1370250"/>
              <a:chOff x="4331625" y="2992450"/>
              <a:chExt cx="435225" cy="1370250"/>
            </a:xfrm>
          </p:grpSpPr>
          <p:sp>
            <p:nvSpPr>
              <p:cNvPr id="8162" name="Google Shape;8162;p74"/>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4"/>
            <p:cNvGrpSpPr/>
            <p:nvPr/>
          </p:nvGrpSpPr>
          <p:grpSpPr>
            <a:xfrm>
              <a:off x="4415850" y="3599250"/>
              <a:ext cx="266625" cy="293850"/>
              <a:chOff x="4415850" y="3599250"/>
              <a:chExt cx="266625" cy="293850"/>
            </a:xfrm>
          </p:grpSpPr>
          <p:sp>
            <p:nvSpPr>
              <p:cNvPr id="8167" name="Google Shape;8167;p74"/>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6" name="Google Shape;8176;p74"/>
          <p:cNvGrpSpPr/>
          <p:nvPr/>
        </p:nvGrpSpPr>
        <p:grpSpPr>
          <a:xfrm>
            <a:off x="998276" y="1542725"/>
            <a:ext cx="1785800" cy="2843650"/>
            <a:chOff x="998276" y="1542725"/>
            <a:chExt cx="1785800" cy="2843650"/>
          </a:xfrm>
        </p:grpSpPr>
        <p:sp>
          <p:nvSpPr>
            <p:cNvPr id="8177" name="Google Shape;8177;p74"/>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8" name="Google Shape;8178;p74"/>
            <p:cNvGrpSpPr/>
            <p:nvPr/>
          </p:nvGrpSpPr>
          <p:grpSpPr>
            <a:xfrm>
              <a:off x="1459126" y="1614025"/>
              <a:ext cx="848725" cy="2691675"/>
              <a:chOff x="1459126" y="1614025"/>
              <a:chExt cx="848725" cy="2691675"/>
            </a:xfrm>
          </p:grpSpPr>
          <p:sp>
            <p:nvSpPr>
              <p:cNvPr id="8179" name="Google Shape;8179;p74"/>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0" name="Google Shape;8180;p74"/>
              <p:cNvGrpSpPr/>
              <p:nvPr/>
            </p:nvGrpSpPr>
            <p:grpSpPr>
              <a:xfrm>
                <a:off x="1459126" y="2549075"/>
                <a:ext cx="848725" cy="608875"/>
                <a:chOff x="1459126" y="2549075"/>
                <a:chExt cx="848725" cy="608875"/>
              </a:xfrm>
            </p:grpSpPr>
            <p:sp>
              <p:nvSpPr>
                <p:cNvPr id="8181" name="Google Shape;8181;p74"/>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74"/>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6" name="Google Shape;8186;p74"/>
              <p:cNvGrpSpPr/>
              <p:nvPr/>
            </p:nvGrpSpPr>
            <p:grpSpPr>
              <a:xfrm>
                <a:off x="1674701" y="3317900"/>
                <a:ext cx="433525" cy="379725"/>
                <a:chOff x="1674701" y="3317900"/>
                <a:chExt cx="433525" cy="379725"/>
              </a:xfrm>
            </p:grpSpPr>
            <p:sp>
              <p:nvSpPr>
                <p:cNvPr id="8187" name="Google Shape;8187;p74"/>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0" name="Google Shape;8190;p74"/>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2" name="Google Shape;8192;p74"/>
          <p:cNvGrpSpPr/>
          <p:nvPr/>
        </p:nvGrpSpPr>
        <p:grpSpPr>
          <a:xfrm>
            <a:off x="1234609" y="2417569"/>
            <a:ext cx="224507" cy="215983"/>
            <a:chOff x="2648935" y="1948120"/>
            <a:chExt cx="233594" cy="224748"/>
          </a:xfrm>
        </p:grpSpPr>
        <p:sp>
          <p:nvSpPr>
            <p:cNvPr id="8193" name="Google Shape;8193;p74"/>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4"/>
          <p:cNvGrpSpPr/>
          <p:nvPr/>
        </p:nvGrpSpPr>
        <p:grpSpPr>
          <a:xfrm>
            <a:off x="2463611" y="3301566"/>
            <a:ext cx="330071" cy="317580"/>
            <a:chOff x="3628558" y="2776198"/>
            <a:chExt cx="257045" cy="247375"/>
          </a:xfrm>
        </p:grpSpPr>
        <p:sp>
          <p:nvSpPr>
            <p:cNvPr id="8196" name="Google Shape;8196;p74"/>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4"/>
          <p:cNvGrpSpPr/>
          <p:nvPr/>
        </p:nvGrpSpPr>
        <p:grpSpPr>
          <a:xfrm>
            <a:off x="5117800" y="1548900"/>
            <a:ext cx="389275" cy="1356725"/>
            <a:chOff x="5117800" y="1548900"/>
            <a:chExt cx="389275" cy="1356725"/>
          </a:xfrm>
        </p:grpSpPr>
        <p:sp>
          <p:nvSpPr>
            <p:cNvPr id="8200" name="Google Shape;8200;p74"/>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1" name="Google Shape;8201;p74"/>
            <p:cNvGrpSpPr/>
            <p:nvPr/>
          </p:nvGrpSpPr>
          <p:grpSpPr>
            <a:xfrm>
              <a:off x="5117800" y="1606500"/>
              <a:ext cx="389275" cy="1299125"/>
              <a:chOff x="5117800" y="1606500"/>
              <a:chExt cx="389275" cy="1299125"/>
            </a:xfrm>
          </p:grpSpPr>
          <p:grpSp>
            <p:nvGrpSpPr>
              <p:cNvPr id="8202" name="Google Shape;8202;p74"/>
              <p:cNvGrpSpPr/>
              <p:nvPr/>
            </p:nvGrpSpPr>
            <p:grpSpPr>
              <a:xfrm>
                <a:off x="5117800" y="1606500"/>
                <a:ext cx="389275" cy="1299125"/>
                <a:chOff x="5117800" y="1606500"/>
                <a:chExt cx="389275" cy="1299125"/>
              </a:xfrm>
            </p:grpSpPr>
            <p:sp>
              <p:nvSpPr>
                <p:cNvPr id="8203" name="Google Shape;8203;p74"/>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5125650" y="1613550"/>
                <a:ext cx="373725" cy="1286875"/>
                <a:chOff x="5125650" y="1613550"/>
                <a:chExt cx="373725" cy="1286875"/>
              </a:xfrm>
            </p:grpSpPr>
            <p:sp>
              <p:nvSpPr>
                <p:cNvPr id="8206" name="Google Shape;8206;p74"/>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4"/>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4"/>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4"/>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4"/>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4"/>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4"/>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4"/>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4"/>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4"/>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4"/>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4"/>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4"/>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4"/>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36" name="Google Shape;8336;p74"/>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644350" y="1548975"/>
            <a:ext cx="389275" cy="1356650"/>
            <a:chOff x="6644350" y="1548975"/>
            <a:chExt cx="389275" cy="1356650"/>
          </a:xfrm>
        </p:grpSpPr>
        <p:sp>
          <p:nvSpPr>
            <p:cNvPr id="8338" name="Google Shape;8338;p74"/>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74"/>
            <p:cNvGrpSpPr/>
            <p:nvPr/>
          </p:nvGrpSpPr>
          <p:grpSpPr>
            <a:xfrm>
              <a:off x="6644350" y="1606500"/>
              <a:ext cx="389275" cy="1299125"/>
              <a:chOff x="6644350" y="1606500"/>
              <a:chExt cx="389275" cy="1299125"/>
            </a:xfrm>
          </p:grpSpPr>
          <p:sp>
            <p:nvSpPr>
              <p:cNvPr id="8340" name="Google Shape;8340;p74"/>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74"/>
            <p:cNvGrpSpPr/>
            <p:nvPr/>
          </p:nvGrpSpPr>
          <p:grpSpPr>
            <a:xfrm>
              <a:off x="6644800" y="1661800"/>
              <a:ext cx="381750" cy="1218925"/>
              <a:chOff x="6644800" y="1661800"/>
              <a:chExt cx="381750" cy="1218925"/>
            </a:xfrm>
          </p:grpSpPr>
          <p:grpSp>
            <p:nvGrpSpPr>
              <p:cNvPr id="8343" name="Google Shape;8343;p74"/>
              <p:cNvGrpSpPr/>
              <p:nvPr/>
            </p:nvGrpSpPr>
            <p:grpSpPr>
              <a:xfrm>
                <a:off x="6739925" y="1838600"/>
                <a:ext cx="198100" cy="161275"/>
                <a:chOff x="6739925" y="1838600"/>
                <a:chExt cx="198100" cy="161275"/>
              </a:xfrm>
            </p:grpSpPr>
            <p:sp>
              <p:nvSpPr>
                <p:cNvPr id="8344" name="Google Shape;8344;p74"/>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8" name="Google Shape;8348;p74"/>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4"/>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4" name="Google Shape;8364;p74"/>
              <p:cNvGrpSpPr/>
              <p:nvPr/>
            </p:nvGrpSpPr>
            <p:grpSpPr>
              <a:xfrm>
                <a:off x="6814150" y="1867175"/>
                <a:ext cx="117025" cy="84325"/>
                <a:chOff x="6814150" y="1867175"/>
                <a:chExt cx="117025" cy="84325"/>
              </a:xfrm>
            </p:grpSpPr>
            <p:sp>
              <p:nvSpPr>
                <p:cNvPr id="8365" name="Google Shape;8365;p74"/>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67" name="Google Shape;8367;p74"/>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4"/>
          <p:cNvGrpSpPr/>
          <p:nvPr/>
        </p:nvGrpSpPr>
        <p:grpSpPr>
          <a:xfrm>
            <a:off x="7301946" y="1542722"/>
            <a:ext cx="911707" cy="2849020"/>
            <a:chOff x="2972675" y="239500"/>
            <a:chExt cx="1672550" cy="5226600"/>
          </a:xfrm>
        </p:grpSpPr>
        <p:sp>
          <p:nvSpPr>
            <p:cNvPr id="8369" name="Google Shape;8369;p74"/>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76"/>
        <p:cNvGrpSpPr/>
        <p:nvPr/>
      </p:nvGrpSpPr>
      <p:grpSpPr>
        <a:xfrm>
          <a:off x="0" y="0"/>
          <a:ext cx="0" cy="0"/>
          <a:chOff x="0" y="0"/>
          <a:chExt cx="0" cy="0"/>
        </a:xfrm>
      </p:grpSpPr>
      <p:grpSp>
        <p:nvGrpSpPr>
          <p:cNvPr id="8377" name="Google Shape;8377;p75"/>
          <p:cNvGrpSpPr/>
          <p:nvPr/>
        </p:nvGrpSpPr>
        <p:grpSpPr>
          <a:xfrm>
            <a:off x="3934280" y="1542757"/>
            <a:ext cx="557364" cy="1310345"/>
            <a:chOff x="3934280" y="1542757"/>
            <a:chExt cx="557364" cy="1310345"/>
          </a:xfrm>
        </p:grpSpPr>
        <p:sp>
          <p:nvSpPr>
            <p:cNvPr id="8378" name="Google Shape;8378;p75"/>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9" name="Google Shape;8379;p75"/>
            <p:cNvGrpSpPr/>
            <p:nvPr/>
          </p:nvGrpSpPr>
          <p:grpSpPr>
            <a:xfrm>
              <a:off x="3934280" y="1542757"/>
              <a:ext cx="557364" cy="1277423"/>
              <a:chOff x="3934280" y="1542757"/>
              <a:chExt cx="557364" cy="1277423"/>
            </a:xfrm>
          </p:grpSpPr>
          <p:sp>
            <p:nvSpPr>
              <p:cNvPr id="8380" name="Google Shape;8380;p75"/>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1" name="Google Shape;8381;p75"/>
              <p:cNvGrpSpPr/>
              <p:nvPr/>
            </p:nvGrpSpPr>
            <p:grpSpPr>
              <a:xfrm>
                <a:off x="3934280" y="1547529"/>
                <a:ext cx="557364" cy="1272651"/>
                <a:chOff x="3934280" y="1547529"/>
                <a:chExt cx="557364" cy="1272651"/>
              </a:xfrm>
            </p:grpSpPr>
            <p:sp>
              <p:nvSpPr>
                <p:cNvPr id="8382" name="Google Shape;8382;p75"/>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3" name="Google Shape;8383;p75"/>
                <p:cNvGrpSpPr/>
                <p:nvPr/>
              </p:nvGrpSpPr>
              <p:grpSpPr>
                <a:xfrm>
                  <a:off x="4110861" y="1813763"/>
                  <a:ext cx="203394" cy="542342"/>
                  <a:chOff x="4110861" y="1813763"/>
                  <a:chExt cx="203394" cy="542342"/>
                </a:xfrm>
              </p:grpSpPr>
              <p:sp>
                <p:nvSpPr>
                  <p:cNvPr id="8384" name="Google Shape;8384;p75"/>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5"/>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5"/>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7" name="Google Shape;8387;p75"/>
                  <p:cNvGrpSpPr/>
                  <p:nvPr/>
                </p:nvGrpSpPr>
                <p:grpSpPr>
                  <a:xfrm>
                    <a:off x="4162846" y="1813763"/>
                    <a:ext cx="96622" cy="297542"/>
                    <a:chOff x="4162846" y="1813763"/>
                    <a:chExt cx="96622" cy="297542"/>
                  </a:xfrm>
                </p:grpSpPr>
                <p:sp>
                  <p:nvSpPr>
                    <p:cNvPr id="8388" name="Google Shape;8388;p75"/>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0" name="Google Shape;8390;p75"/>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91" name="Google Shape;8391;p75"/>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2" name="Google Shape;8392;p75"/>
          <p:cNvGrpSpPr/>
          <p:nvPr/>
        </p:nvGrpSpPr>
        <p:grpSpPr>
          <a:xfrm>
            <a:off x="1920489" y="1542757"/>
            <a:ext cx="558020" cy="1310345"/>
            <a:chOff x="1920489" y="1542757"/>
            <a:chExt cx="558020" cy="1310345"/>
          </a:xfrm>
        </p:grpSpPr>
        <p:sp>
          <p:nvSpPr>
            <p:cNvPr id="8393" name="Google Shape;8393;p75"/>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4" name="Google Shape;8394;p75"/>
            <p:cNvGrpSpPr/>
            <p:nvPr/>
          </p:nvGrpSpPr>
          <p:grpSpPr>
            <a:xfrm>
              <a:off x="1920489" y="1542757"/>
              <a:ext cx="558020" cy="1277423"/>
              <a:chOff x="1920489" y="1542757"/>
              <a:chExt cx="558020" cy="1277423"/>
            </a:xfrm>
          </p:grpSpPr>
          <p:sp>
            <p:nvSpPr>
              <p:cNvPr id="8395" name="Google Shape;8395;p75"/>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6" name="Google Shape;8396;p75"/>
              <p:cNvGrpSpPr/>
              <p:nvPr/>
            </p:nvGrpSpPr>
            <p:grpSpPr>
              <a:xfrm>
                <a:off x="1920489" y="1545534"/>
                <a:ext cx="558020" cy="1274645"/>
                <a:chOff x="1920489" y="1545534"/>
                <a:chExt cx="558020" cy="1274645"/>
              </a:xfrm>
            </p:grpSpPr>
            <p:sp>
              <p:nvSpPr>
                <p:cNvPr id="8397" name="Google Shape;8397;p75"/>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8" name="Google Shape;8398;p75"/>
                <p:cNvGrpSpPr/>
                <p:nvPr/>
              </p:nvGrpSpPr>
              <p:grpSpPr>
                <a:xfrm>
                  <a:off x="1962122" y="1668313"/>
                  <a:ext cx="474931" cy="1079962"/>
                  <a:chOff x="1962122" y="1668313"/>
                  <a:chExt cx="474931" cy="1079962"/>
                </a:xfrm>
              </p:grpSpPr>
              <p:sp>
                <p:nvSpPr>
                  <p:cNvPr id="8399" name="Google Shape;8399;p75"/>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5"/>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5"/>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5"/>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5"/>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5"/>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5"/>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5"/>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5"/>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5"/>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51" name="Google Shape;8451;p75"/>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2" name="Google Shape;8452;p75"/>
          <p:cNvGrpSpPr/>
          <p:nvPr/>
        </p:nvGrpSpPr>
        <p:grpSpPr>
          <a:xfrm>
            <a:off x="2939074" y="1542757"/>
            <a:ext cx="557541" cy="1310345"/>
            <a:chOff x="2939074" y="1542757"/>
            <a:chExt cx="557541" cy="1310345"/>
          </a:xfrm>
        </p:grpSpPr>
        <p:sp>
          <p:nvSpPr>
            <p:cNvPr id="8453" name="Google Shape;8453;p75"/>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4" name="Google Shape;8454;p75"/>
            <p:cNvGrpSpPr/>
            <p:nvPr/>
          </p:nvGrpSpPr>
          <p:grpSpPr>
            <a:xfrm>
              <a:off x="2939074" y="1542757"/>
              <a:ext cx="557541" cy="1277423"/>
              <a:chOff x="2939074" y="1542757"/>
              <a:chExt cx="557541" cy="1277423"/>
            </a:xfrm>
          </p:grpSpPr>
          <p:sp>
            <p:nvSpPr>
              <p:cNvPr id="8455" name="Google Shape;8455;p75"/>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6" name="Google Shape;8456;p75"/>
              <p:cNvGrpSpPr/>
              <p:nvPr/>
            </p:nvGrpSpPr>
            <p:grpSpPr>
              <a:xfrm>
                <a:off x="2939074" y="1547529"/>
                <a:ext cx="557541" cy="1272651"/>
                <a:chOff x="2939074" y="1547529"/>
                <a:chExt cx="557541" cy="1272651"/>
              </a:xfrm>
            </p:grpSpPr>
            <p:sp>
              <p:nvSpPr>
                <p:cNvPr id="8457" name="Google Shape;8457;p75"/>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8" name="Google Shape;8458;p75"/>
                <p:cNvGrpSpPr/>
                <p:nvPr/>
              </p:nvGrpSpPr>
              <p:grpSpPr>
                <a:xfrm>
                  <a:off x="2977425" y="1655184"/>
                  <a:ext cx="476218" cy="1085365"/>
                  <a:chOff x="2977425" y="1655184"/>
                  <a:chExt cx="476218" cy="1085365"/>
                </a:xfrm>
              </p:grpSpPr>
              <p:sp>
                <p:nvSpPr>
                  <p:cNvPr id="8459" name="Google Shape;8459;p75"/>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5"/>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5"/>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5"/>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5"/>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5"/>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04" name="Google Shape;8504;p75"/>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05" name="Google Shape;8505;p75"/>
          <p:cNvGrpSpPr/>
          <p:nvPr/>
        </p:nvGrpSpPr>
        <p:grpSpPr>
          <a:xfrm>
            <a:off x="4910904" y="1542757"/>
            <a:ext cx="558677" cy="1310345"/>
            <a:chOff x="4910904" y="1542757"/>
            <a:chExt cx="558677" cy="1310345"/>
          </a:xfrm>
        </p:grpSpPr>
        <p:sp>
          <p:nvSpPr>
            <p:cNvPr id="8506" name="Google Shape;8506;p75"/>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75"/>
            <p:cNvGrpSpPr/>
            <p:nvPr/>
          </p:nvGrpSpPr>
          <p:grpSpPr>
            <a:xfrm>
              <a:off x="4910904" y="1542757"/>
              <a:ext cx="558677" cy="1277423"/>
              <a:chOff x="4910904" y="1542757"/>
              <a:chExt cx="558677" cy="1277423"/>
            </a:xfrm>
          </p:grpSpPr>
          <p:sp>
            <p:nvSpPr>
              <p:cNvPr id="8508" name="Google Shape;8508;p75"/>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9" name="Google Shape;8509;p75"/>
              <p:cNvGrpSpPr/>
              <p:nvPr/>
            </p:nvGrpSpPr>
            <p:grpSpPr>
              <a:xfrm>
                <a:off x="4910904" y="1547529"/>
                <a:ext cx="558677" cy="1272651"/>
                <a:chOff x="4910904" y="1547529"/>
                <a:chExt cx="558677" cy="1272651"/>
              </a:xfrm>
            </p:grpSpPr>
            <p:sp>
              <p:nvSpPr>
                <p:cNvPr id="8510" name="Google Shape;8510;p75"/>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1" name="Google Shape;8511;p75"/>
                <p:cNvGrpSpPr/>
                <p:nvPr/>
              </p:nvGrpSpPr>
              <p:grpSpPr>
                <a:xfrm>
                  <a:off x="5086525" y="1888799"/>
                  <a:ext cx="204808" cy="326677"/>
                  <a:chOff x="5086525" y="1888799"/>
                  <a:chExt cx="204808" cy="326677"/>
                </a:xfrm>
              </p:grpSpPr>
              <p:grpSp>
                <p:nvGrpSpPr>
                  <p:cNvPr id="8512" name="Google Shape;8512;p75"/>
                  <p:cNvGrpSpPr/>
                  <p:nvPr/>
                </p:nvGrpSpPr>
                <p:grpSpPr>
                  <a:xfrm>
                    <a:off x="5147044" y="1888799"/>
                    <a:ext cx="80312" cy="199127"/>
                    <a:chOff x="5147044" y="1888799"/>
                    <a:chExt cx="80312" cy="199127"/>
                  </a:xfrm>
                </p:grpSpPr>
                <p:sp>
                  <p:nvSpPr>
                    <p:cNvPr id="8513" name="Google Shape;8513;p75"/>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5"/>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75"/>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17" name="Google Shape;8517;p75"/>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8" name="Google Shape;8518;p75"/>
          <p:cNvGrpSpPr/>
          <p:nvPr/>
        </p:nvGrpSpPr>
        <p:grpSpPr>
          <a:xfrm>
            <a:off x="5901010" y="1542757"/>
            <a:ext cx="557541" cy="1310345"/>
            <a:chOff x="5901010" y="1542757"/>
            <a:chExt cx="557541" cy="1310345"/>
          </a:xfrm>
        </p:grpSpPr>
        <p:sp>
          <p:nvSpPr>
            <p:cNvPr id="8519" name="Google Shape;8519;p75"/>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0" name="Google Shape;8520;p75"/>
            <p:cNvGrpSpPr/>
            <p:nvPr/>
          </p:nvGrpSpPr>
          <p:grpSpPr>
            <a:xfrm>
              <a:off x="5901010" y="1542757"/>
              <a:ext cx="557541" cy="1277423"/>
              <a:chOff x="5901010" y="1542757"/>
              <a:chExt cx="557541" cy="1277423"/>
            </a:xfrm>
          </p:grpSpPr>
          <p:sp>
            <p:nvSpPr>
              <p:cNvPr id="8521" name="Google Shape;8521;p75"/>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3" name="Google Shape;8523;p75"/>
              <p:cNvGrpSpPr/>
              <p:nvPr/>
            </p:nvGrpSpPr>
            <p:grpSpPr>
              <a:xfrm>
                <a:off x="5901010" y="1547529"/>
                <a:ext cx="557541" cy="1272651"/>
                <a:chOff x="5901010" y="1547529"/>
                <a:chExt cx="557541" cy="1272651"/>
              </a:xfrm>
            </p:grpSpPr>
            <p:sp>
              <p:nvSpPr>
                <p:cNvPr id="8524" name="Google Shape;8524;p75"/>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5" name="Google Shape;8525;p75"/>
                <p:cNvGrpSpPr/>
                <p:nvPr/>
              </p:nvGrpSpPr>
              <p:grpSpPr>
                <a:xfrm>
                  <a:off x="5939032" y="1575982"/>
                  <a:ext cx="472785" cy="1194182"/>
                  <a:chOff x="5939032" y="1575983"/>
                  <a:chExt cx="472785" cy="1194182"/>
                </a:xfrm>
              </p:grpSpPr>
              <p:grpSp>
                <p:nvGrpSpPr>
                  <p:cNvPr id="8526" name="Google Shape;8526;p75"/>
                  <p:cNvGrpSpPr/>
                  <p:nvPr/>
                </p:nvGrpSpPr>
                <p:grpSpPr>
                  <a:xfrm>
                    <a:off x="5939032" y="1717495"/>
                    <a:ext cx="472785" cy="1052669"/>
                    <a:chOff x="5939032" y="1717495"/>
                    <a:chExt cx="472785" cy="1052669"/>
                  </a:xfrm>
                </p:grpSpPr>
                <p:sp>
                  <p:nvSpPr>
                    <p:cNvPr id="8527" name="Google Shape;8527;p75"/>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5"/>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5"/>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5"/>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5"/>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5"/>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5"/>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8" name="Google Shape;8568;p75"/>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69" name="Google Shape;8569;p75"/>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70" name="Google Shape;8570;p75"/>
          <p:cNvGrpSpPr/>
          <p:nvPr/>
        </p:nvGrpSpPr>
        <p:grpSpPr>
          <a:xfrm>
            <a:off x="1924124" y="3064707"/>
            <a:ext cx="550774" cy="1310497"/>
            <a:chOff x="1924124" y="3050537"/>
            <a:chExt cx="550774" cy="1310497"/>
          </a:xfrm>
        </p:grpSpPr>
        <p:sp>
          <p:nvSpPr>
            <p:cNvPr id="8571" name="Google Shape;8571;p75"/>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3" name="Google Shape;8573;p75"/>
            <p:cNvGrpSpPr/>
            <p:nvPr/>
          </p:nvGrpSpPr>
          <p:grpSpPr>
            <a:xfrm>
              <a:off x="1959824" y="3177406"/>
              <a:ext cx="474931" cy="1079810"/>
              <a:chOff x="1959824" y="3177406"/>
              <a:chExt cx="474931" cy="1079810"/>
            </a:xfrm>
          </p:grpSpPr>
          <p:sp>
            <p:nvSpPr>
              <p:cNvPr id="8574" name="Google Shape;8574;p75"/>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5"/>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5"/>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5"/>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5"/>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5"/>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5"/>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5"/>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5"/>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5"/>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5"/>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5"/>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24" name="Google Shape;8624;p75"/>
          <p:cNvGrpSpPr/>
          <p:nvPr/>
        </p:nvGrpSpPr>
        <p:grpSpPr>
          <a:xfrm>
            <a:off x="2942205" y="3064707"/>
            <a:ext cx="550623" cy="1310497"/>
            <a:chOff x="2942205" y="3050537"/>
            <a:chExt cx="550623" cy="1310497"/>
          </a:xfrm>
        </p:grpSpPr>
        <p:sp>
          <p:nvSpPr>
            <p:cNvPr id="8625" name="Google Shape;8625;p75"/>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6" name="Google Shape;8626;p75"/>
            <p:cNvGrpSpPr/>
            <p:nvPr/>
          </p:nvGrpSpPr>
          <p:grpSpPr>
            <a:xfrm>
              <a:off x="2942205" y="3050537"/>
              <a:ext cx="550623" cy="1278079"/>
              <a:chOff x="2942205" y="3050537"/>
              <a:chExt cx="550623" cy="1278079"/>
            </a:xfrm>
          </p:grpSpPr>
          <p:sp>
            <p:nvSpPr>
              <p:cNvPr id="8627" name="Google Shape;8627;p75"/>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8" name="Google Shape;8628;p75"/>
              <p:cNvGrpSpPr/>
              <p:nvPr/>
            </p:nvGrpSpPr>
            <p:grpSpPr>
              <a:xfrm>
                <a:off x="2976264" y="3168065"/>
                <a:ext cx="478718" cy="1086021"/>
                <a:chOff x="2976264" y="3168065"/>
                <a:chExt cx="478718" cy="1086021"/>
              </a:xfrm>
            </p:grpSpPr>
            <p:sp>
              <p:nvSpPr>
                <p:cNvPr id="8629" name="Google Shape;8629;p75"/>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5"/>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5"/>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5"/>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5"/>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74" name="Google Shape;8674;p75"/>
          <p:cNvGrpSpPr/>
          <p:nvPr/>
        </p:nvGrpSpPr>
        <p:grpSpPr>
          <a:xfrm>
            <a:off x="3928852" y="3064707"/>
            <a:ext cx="550799" cy="1310497"/>
            <a:chOff x="3928852" y="3050537"/>
            <a:chExt cx="550799" cy="1310497"/>
          </a:xfrm>
        </p:grpSpPr>
        <p:sp>
          <p:nvSpPr>
            <p:cNvPr id="8675" name="Google Shape;8675;p75"/>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75"/>
            <p:cNvGrpSpPr/>
            <p:nvPr/>
          </p:nvGrpSpPr>
          <p:grpSpPr>
            <a:xfrm>
              <a:off x="3928852" y="3050537"/>
              <a:ext cx="550799" cy="1278256"/>
              <a:chOff x="3928852" y="3050537"/>
              <a:chExt cx="550799" cy="1278256"/>
            </a:xfrm>
          </p:grpSpPr>
          <p:sp>
            <p:nvSpPr>
              <p:cNvPr id="8677" name="Google Shape;8677;p75"/>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75"/>
              <p:cNvGrpSpPr/>
              <p:nvPr/>
            </p:nvGrpSpPr>
            <p:grpSpPr>
              <a:xfrm>
                <a:off x="4097202" y="3317252"/>
                <a:ext cx="209832" cy="593417"/>
                <a:chOff x="4097202" y="3317252"/>
                <a:chExt cx="209832" cy="593417"/>
              </a:xfrm>
            </p:grpSpPr>
            <p:grpSp>
              <p:nvGrpSpPr>
                <p:cNvPr id="8679" name="Google Shape;8679;p75"/>
                <p:cNvGrpSpPr/>
                <p:nvPr/>
              </p:nvGrpSpPr>
              <p:grpSpPr>
                <a:xfrm>
                  <a:off x="4155271" y="3317252"/>
                  <a:ext cx="96622" cy="294739"/>
                  <a:chOff x="4155271" y="3317252"/>
                  <a:chExt cx="96622" cy="294739"/>
                </a:xfrm>
              </p:grpSpPr>
              <p:sp>
                <p:nvSpPr>
                  <p:cNvPr id="8680" name="Google Shape;8680;p75"/>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2" name="Google Shape;8682;p75"/>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86" name="Google Shape;8686;p75"/>
          <p:cNvGrpSpPr/>
          <p:nvPr/>
        </p:nvGrpSpPr>
        <p:grpSpPr>
          <a:xfrm>
            <a:off x="6797170" y="3064707"/>
            <a:ext cx="550623" cy="1310497"/>
            <a:chOff x="6797170" y="3050537"/>
            <a:chExt cx="550623" cy="1310497"/>
          </a:xfrm>
        </p:grpSpPr>
        <p:sp>
          <p:nvSpPr>
            <p:cNvPr id="8687" name="Google Shape;8687;p75"/>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75"/>
            <p:cNvGrpSpPr/>
            <p:nvPr/>
          </p:nvGrpSpPr>
          <p:grpSpPr>
            <a:xfrm>
              <a:off x="6797170" y="3050537"/>
              <a:ext cx="550623" cy="1278079"/>
              <a:chOff x="6797170" y="3050537"/>
              <a:chExt cx="550623" cy="1278079"/>
            </a:xfrm>
          </p:grpSpPr>
          <p:sp>
            <p:nvSpPr>
              <p:cNvPr id="8689" name="Google Shape;8689;p75"/>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0" name="Google Shape;8690;p75"/>
              <p:cNvGrpSpPr/>
              <p:nvPr/>
            </p:nvGrpSpPr>
            <p:grpSpPr>
              <a:xfrm>
                <a:off x="6810728" y="3444626"/>
                <a:ext cx="524340" cy="876265"/>
                <a:chOff x="6810728" y="3444626"/>
                <a:chExt cx="524340" cy="876265"/>
              </a:xfrm>
            </p:grpSpPr>
            <p:sp>
              <p:nvSpPr>
                <p:cNvPr id="8691" name="Google Shape;8691;p75"/>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5"/>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5"/>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5"/>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5"/>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5"/>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5"/>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5"/>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5"/>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5"/>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5"/>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5"/>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75"/>
              <p:cNvGrpSpPr/>
              <p:nvPr/>
            </p:nvGrpSpPr>
            <p:grpSpPr>
              <a:xfrm>
                <a:off x="6922902" y="3131329"/>
                <a:ext cx="300496" cy="274642"/>
                <a:chOff x="6922902" y="3131329"/>
                <a:chExt cx="300496" cy="274642"/>
              </a:xfrm>
            </p:grpSpPr>
            <p:sp>
              <p:nvSpPr>
                <p:cNvPr id="8758" name="Google Shape;8758;p75"/>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761" name="Google Shape;8761;p75"/>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2" name="Google Shape;8762;p75"/>
          <p:cNvGrpSpPr/>
          <p:nvPr/>
        </p:nvGrpSpPr>
        <p:grpSpPr>
          <a:xfrm>
            <a:off x="5904140" y="3064707"/>
            <a:ext cx="550951" cy="1310497"/>
            <a:chOff x="5904140" y="3050537"/>
            <a:chExt cx="550951" cy="1310497"/>
          </a:xfrm>
        </p:grpSpPr>
        <p:sp>
          <p:nvSpPr>
            <p:cNvPr id="8763" name="Google Shape;8763;p75"/>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4" name="Google Shape;8764;p75"/>
            <p:cNvGrpSpPr/>
            <p:nvPr/>
          </p:nvGrpSpPr>
          <p:grpSpPr>
            <a:xfrm>
              <a:off x="5904140" y="3050537"/>
              <a:ext cx="550951" cy="1278256"/>
              <a:chOff x="5904140" y="3050537"/>
              <a:chExt cx="550951" cy="1278256"/>
            </a:xfrm>
          </p:grpSpPr>
          <p:sp>
            <p:nvSpPr>
              <p:cNvPr id="8765" name="Google Shape;8765;p75"/>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6" name="Google Shape;8766;p75"/>
              <p:cNvGrpSpPr/>
              <p:nvPr/>
            </p:nvGrpSpPr>
            <p:grpSpPr>
              <a:xfrm>
                <a:off x="5952515" y="3084268"/>
                <a:ext cx="450087" cy="1165046"/>
                <a:chOff x="5952515" y="3084268"/>
                <a:chExt cx="450087" cy="1165046"/>
              </a:xfrm>
            </p:grpSpPr>
            <p:grpSp>
              <p:nvGrpSpPr>
                <p:cNvPr id="8767" name="Google Shape;8767;p75"/>
                <p:cNvGrpSpPr/>
                <p:nvPr/>
              </p:nvGrpSpPr>
              <p:grpSpPr>
                <a:xfrm>
                  <a:off x="5952515" y="3225780"/>
                  <a:ext cx="450087" cy="1023534"/>
                  <a:chOff x="5952515" y="3225780"/>
                  <a:chExt cx="450087" cy="1023534"/>
                </a:xfrm>
              </p:grpSpPr>
              <p:sp>
                <p:nvSpPr>
                  <p:cNvPr id="8768" name="Google Shape;8768;p75"/>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5"/>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5"/>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75"/>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808" name="Google Shape;8808;p75"/>
          <p:cNvGrpSpPr/>
          <p:nvPr/>
        </p:nvGrpSpPr>
        <p:grpSpPr>
          <a:xfrm>
            <a:off x="6794039" y="1544979"/>
            <a:ext cx="556884" cy="1305801"/>
            <a:chOff x="6794039" y="1544979"/>
            <a:chExt cx="556884" cy="1305801"/>
          </a:xfrm>
        </p:grpSpPr>
        <p:sp>
          <p:nvSpPr>
            <p:cNvPr id="8809" name="Google Shape;8809;p75"/>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0" name="Google Shape;8810;p75"/>
            <p:cNvGrpSpPr/>
            <p:nvPr/>
          </p:nvGrpSpPr>
          <p:grpSpPr>
            <a:xfrm>
              <a:off x="6794039" y="1544979"/>
              <a:ext cx="556884" cy="1272726"/>
              <a:chOff x="6794039" y="1544979"/>
              <a:chExt cx="556884" cy="1272726"/>
            </a:xfrm>
          </p:grpSpPr>
          <p:sp>
            <p:nvSpPr>
              <p:cNvPr id="8811" name="Google Shape;8811;p75"/>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2" name="Google Shape;8812;p75"/>
              <p:cNvGrpSpPr/>
              <p:nvPr/>
            </p:nvGrpSpPr>
            <p:grpSpPr>
              <a:xfrm>
                <a:off x="6794039" y="1545206"/>
                <a:ext cx="556884" cy="1272499"/>
                <a:chOff x="6794039" y="1545206"/>
                <a:chExt cx="556884" cy="1272499"/>
              </a:xfrm>
            </p:grpSpPr>
            <p:sp>
              <p:nvSpPr>
                <p:cNvPr id="8813" name="Google Shape;8813;p75"/>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4" name="Google Shape;8814;p75"/>
                <p:cNvGrpSpPr/>
                <p:nvPr/>
              </p:nvGrpSpPr>
              <p:grpSpPr>
                <a:xfrm>
                  <a:off x="6812697" y="1636703"/>
                  <a:ext cx="515453" cy="1170626"/>
                  <a:chOff x="6812697" y="1636703"/>
                  <a:chExt cx="515453" cy="1170626"/>
                </a:xfrm>
              </p:grpSpPr>
              <p:sp>
                <p:nvSpPr>
                  <p:cNvPr id="8815" name="Google Shape;8815;p75"/>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5"/>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5"/>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5"/>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5"/>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5"/>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5"/>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5"/>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5"/>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5"/>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5"/>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5"/>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5"/>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5"/>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5"/>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5"/>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5"/>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5"/>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5"/>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5"/>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5"/>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5"/>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1" name="Google Shape;8881;p75"/>
                  <p:cNvGrpSpPr/>
                  <p:nvPr/>
                </p:nvGrpSpPr>
                <p:grpSpPr>
                  <a:xfrm>
                    <a:off x="6934567" y="1636703"/>
                    <a:ext cx="275980" cy="252450"/>
                    <a:chOff x="6934567" y="1636703"/>
                    <a:chExt cx="275980" cy="252450"/>
                  </a:xfrm>
                </p:grpSpPr>
                <p:sp>
                  <p:nvSpPr>
                    <p:cNvPr id="8882" name="Google Shape;8882;p75"/>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85" name="Google Shape;8885;p75"/>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86" name="Google Shape;8886;p75"/>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5"/>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5"/>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5"/>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2" name="Google Shape;8892;p75"/>
          <p:cNvGrpSpPr/>
          <p:nvPr/>
        </p:nvGrpSpPr>
        <p:grpSpPr>
          <a:xfrm>
            <a:off x="996380" y="1542757"/>
            <a:ext cx="556859" cy="1310345"/>
            <a:chOff x="996380" y="1542757"/>
            <a:chExt cx="556859" cy="1310345"/>
          </a:xfrm>
        </p:grpSpPr>
        <p:sp>
          <p:nvSpPr>
            <p:cNvPr id="8893" name="Google Shape;8893;p75"/>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5"/>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5"/>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5"/>
          <p:cNvGrpSpPr/>
          <p:nvPr/>
        </p:nvGrpSpPr>
        <p:grpSpPr>
          <a:xfrm>
            <a:off x="998349" y="3064858"/>
            <a:ext cx="550774" cy="1310345"/>
            <a:chOff x="998349" y="3050689"/>
            <a:chExt cx="550774" cy="1310345"/>
          </a:xfrm>
        </p:grpSpPr>
        <p:sp>
          <p:nvSpPr>
            <p:cNvPr id="8898" name="Google Shape;8898;p75"/>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5"/>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5"/>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5"/>
          <p:cNvGrpSpPr/>
          <p:nvPr/>
        </p:nvGrpSpPr>
        <p:grpSpPr>
          <a:xfrm>
            <a:off x="7660912" y="1542757"/>
            <a:ext cx="557515" cy="1310345"/>
            <a:chOff x="7660912" y="1542757"/>
            <a:chExt cx="557515" cy="1310345"/>
          </a:xfrm>
        </p:grpSpPr>
        <p:sp>
          <p:nvSpPr>
            <p:cNvPr id="8903" name="Google Shape;8903;p75"/>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4" name="Google Shape;8904;p75"/>
            <p:cNvGrpSpPr/>
            <p:nvPr/>
          </p:nvGrpSpPr>
          <p:grpSpPr>
            <a:xfrm>
              <a:off x="7660912" y="1542757"/>
              <a:ext cx="557515" cy="1277423"/>
              <a:chOff x="7660912" y="1542757"/>
              <a:chExt cx="557515" cy="1277423"/>
            </a:xfrm>
          </p:grpSpPr>
          <p:sp>
            <p:nvSpPr>
              <p:cNvPr id="8905" name="Google Shape;8905;p75"/>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6" name="Google Shape;8906;p75"/>
              <p:cNvGrpSpPr/>
              <p:nvPr/>
            </p:nvGrpSpPr>
            <p:grpSpPr>
              <a:xfrm>
                <a:off x="7660912" y="1547529"/>
                <a:ext cx="557515" cy="1272651"/>
                <a:chOff x="7660912" y="1547529"/>
                <a:chExt cx="557515" cy="1272651"/>
              </a:xfrm>
            </p:grpSpPr>
            <p:sp>
              <p:nvSpPr>
                <p:cNvPr id="8907" name="Google Shape;8907;p75"/>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8" name="Google Shape;8908;p75"/>
                <p:cNvGrpSpPr/>
                <p:nvPr/>
              </p:nvGrpSpPr>
              <p:grpSpPr>
                <a:xfrm>
                  <a:off x="7873243" y="2256453"/>
                  <a:ext cx="129570" cy="89679"/>
                  <a:chOff x="7873243" y="2256453"/>
                  <a:chExt cx="129570" cy="89679"/>
                </a:xfrm>
              </p:grpSpPr>
              <p:sp>
                <p:nvSpPr>
                  <p:cNvPr id="8909" name="Google Shape;8909;p75"/>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5"/>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5"/>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3" name="Google Shape;8913;p75"/>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4" name="Google Shape;8914;p75"/>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5" name="Google Shape;8915;p75"/>
          <p:cNvGrpSpPr/>
          <p:nvPr/>
        </p:nvGrpSpPr>
        <p:grpSpPr>
          <a:xfrm>
            <a:off x="7665988" y="3067429"/>
            <a:ext cx="550774" cy="1277927"/>
            <a:chOff x="7665988" y="3067429"/>
            <a:chExt cx="550774" cy="1277927"/>
          </a:xfrm>
        </p:grpSpPr>
        <p:sp>
          <p:nvSpPr>
            <p:cNvPr id="8916" name="Google Shape;8916;p75"/>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7" name="Google Shape;8917;p75"/>
            <p:cNvGrpSpPr/>
            <p:nvPr/>
          </p:nvGrpSpPr>
          <p:grpSpPr>
            <a:xfrm>
              <a:off x="7893590" y="3786407"/>
              <a:ext cx="93163" cy="118840"/>
              <a:chOff x="7890614" y="3772237"/>
              <a:chExt cx="93163" cy="118840"/>
            </a:xfrm>
          </p:grpSpPr>
          <p:sp>
            <p:nvSpPr>
              <p:cNvPr id="8918" name="Google Shape;8918;p75"/>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5"/>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5"/>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5"/>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5"/>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28"/>
        <p:cNvGrpSpPr/>
        <p:nvPr/>
      </p:nvGrpSpPr>
      <p:grpSpPr>
        <a:xfrm>
          <a:off x="0" y="0"/>
          <a:ext cx="0" cy="0"/>
          <a:chOff x="0" y="0"/>
          <a:chExt cx="0" cy="0"/>
        </a:xfrm>
      </p:grpSpPr>
      <p:pic>
        <p:nvPicPr>
          <p:cNvPr id="8929" name="Google Shape;8929;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9"/>
          <p:cNvGrpSpPr/>
          <p:nvPr/>
        </p:nvGrpSpPr>
        <p:grpSpPr>
          <a:xfrm>
            <a:off x="969113" y="1320375"/>
            <a:ext cx="3095787" cy="1384446"/>
            <a:chOff x="-4588775" y="152400"/>
            <a:chExt cx="3095787" cy="1384446"/>
          </a:xfrm>
        </p:grpSpPr>
        <p:sp>
          <p:nvSpPr>
            <p:cNvPr id="2198" name="Google Shape;2198;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5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SOLVE problems</a:t>
            </a:r>
            <a:endParaRPr dirty="0"/>
          </a:p>
        </p:txBody>
      </p:sp>
      <p:sp>
        <p:nvSpPr>
          <p:cNvPr id="2204" name="Google Shape;2204;p59"/>
          <p:cNvSpPr txBox="1">
            <a:spLocks noGrp="1"/>
          </p:cNvSpPr>
          <p:nvPr>
            <p:ph type="title" idx="2"/>
          </p:nvPr>
        </p:nvSpPr>
        <p:spPr>
          <a:xfrm>
            <a:off x="1011731" y="1560300"/>
            <a:ext cx="2987757" cy="10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Help organizations to involve in healthcare resource integration </a:t>
            </a:r>
            <a:endParaRPr dirty="0"/>
          </a:p>
        </p:txBody>
      </p:sp>
      <p:sp>
        <p:nvSpPr>
          <p:cNvPr id="49" name="Google Shape;2204;p59">
            <a:extLst>
              <a:ext uri="{FF2B5EF4-FFF2-40B4-BE49-F238E27FC236}">
                <a16:creationId xmlns:a16="http://schemas.microsoft.com/office/drawing/2014/main" id="{80187E25-BBFA-144F-B2F6-0264E93F5520}"/>
              </a:ext>
            </a:extLst>
          </p:cNvPr>
          <p:cNvSpPr txBox="1">
            <a:spLocks/>
          </p:cNvSpPr>
          <p:nvPr/>
        </p:nvSpPr>
        <p:spPr>
          <a:xfrm>
            <a:off x="5165820" y="1560300"/>
            <a:ext cx="2987757"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Every role of the care system can monitor the data to do quick decisions</a:t>
            </a:r>
          </a:p>
        </p:txBody>
      </p:sp>
      <p:sp>
        <p:nvSpPr>
          <p:cNvPr id="50" name="Google Shape;2204;p59">
            <a:extLst>
              <a:ext uri="{FF2B5EF4-FFF2-40B4-BE49-F238E27FC236}">
                <a16:creationId xmlns:a16="http://schemas.microsoft.com/office/drawing/2014/main" id="{FE215559-B3E7-EE4E-8520-4F32D4049B64}"/>
              </a:ext>
            </a:extLst>
          </p:cNvPr>
          <p:cNvSpPr txBox="1">
            <a:spLocks/>
          </p:cNvSpPr>
          <p:nvPr/>
        </p:nvSpPr>
        <p:spPr>
          <a:xfrm>
            <a:off x="1023127" y="3372534"/>
            <a:ext cx="3084391"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Job vacancies will offer local opportunities to strengthen old age services</a:t>
            </a:r>
          </a:p>
        </p:txBody>
      </p:sp>
      <p:sp>
        <p:nvSpPr>
          <p:cNvPr id="51" name="Google Shape;2204;p59">
            <a:extLst>
              <a:ext uri="{FF2B5EF4-FFF2-40B4-BE49-F238E27FC236}">
                <a16:creationId xmlns:a16="http://schemas.microsoft.com/office/drawing/2014/main" id="{D16CD8D9-92BF-B442-A3CE-0173BD310C45}"/>
              </a:ext>
            </a:extLst>
          </p:cNvPr>
          <p:cNvSpPr txBox="1">
            <a:spLocks/>
          </p:cNvSpPr>
          <p:nvPr/>
        </p:nvSpPr>
        <p:spPr>
          <a:xfrm>
            <a:off x="5133114" y="3274059"/>
            <a:ext cx="2987757" cy="1218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Medical treatment, donations, or medicines will deliver with tracking and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 - Login</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圖片 30">
            <a:extLst>
              <a:ext uri="{FF2B5EF4-FFF2-40B4-BE49-F238E27FC236}">
                <a16:creationId xmlns:a16="http://schemas.microsoft.com/office/drawing/2014/main" id="{2B2E6185-2C48-F54C-B5C3-CFCD7651F4CC}"/>
              </a:ext>
            </a:extLst>
          </p:cNvPr>
          <p:cNvPicPr>
            <a:picLocks noChangeAspect="1"/>
          </p:cNvPicPr>
          <p:nvPr/>
        </p:nvPicPr>
        <p:blipFill>
          <a:blip r:embed="rId3"/>
          <a:stretch>
            <a:fillRect/>
          </a:stretch>
        </p:blipFill>
        <p:spPr>
          <a:xfrm>
            <a:off x="1561626" y="986450"/>
            <a:ext cx="6020748" cy="4157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 – System Admin Work Area</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4304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0"/>
              </a:spcBef>
              <a:spcAft>
                <a:spcPts val="0"/>
              </a:spcAft>
              <a:buClr>
                <a:schemeClr val="dk2"/>
              </a:buClr>
              <a:buSzPts val="1200"/>
              <a:buAutoNum type="arabicPeriod"/>
            </a:pPr>
            <a:r>
              <a:rPr lang="en"/>
              <a:t>A slide structure based on a medical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Clr>
                <a:schemeClr val="dk2"/>
              </a:buClr>
              <a:buSzPts val="1200"/>
              <a:buAutoNum type="arabicPeriod"/>
            </a:pPr>
            <a:r>
              <a:rPr lang="en"/>
              <a:t>An assortment of graphic resources that are suitable for use in the presentation can be found in the </a:t>
            </a:r>
            <a:r>
              <a:rPr lang="en" b="1">
                <a:uFill>
                  <a:noFill/>
                </a:uFill>
                <a:hlinkClick r:id="rId6" action="ppaction://hlinksldjump"/>
              </a:rPr>
              <a:t>alternative resources slide</a:t>
            </a:r>
            <a:r>
              <a:rPr lang="en"/>
              <a:t>.</a:t>
            </a:r>
            <a:endParaRPr/>
          </a:p>
          <a:p>
            <a:pPr marL="457200" lvl="0" indent="-304800" algn="l" rtl="0">
              <a:spcBef>
                <a:spcPts val="0"/>
              </a:spcBef>
              <a:spcAft>
                <a:spcPts val="0"/>
              </a:spcAft>
              <a:buClr>
                <a:schemeClr val="dk2"/>
              </a:buClr>
              <a:buSzPts val="1200"/>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Clr>
                <a:schemeClr val="dk2"/>
              </a:buClr>
              <a:buSzPts val="1200"/>
              <a:buAutoNum type="arabicPeriod"/>
            </a:pPr>
            <a:r>
              <a:rPr lang="en"/>
              <a:t>A </a:t>
            </a:r>
            <a:r>
              <a:rPr lang="en" b="1">
                <a:uFill>
                  <a:noFill/>
                </a:uFill>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Clr>
                <a:schemeClr val="dk2"/>
              </a:buClr>
              <a:buSzPts val="1200"/>
              <a:buAutoNum type="arabicPeriod"/>
            </a:pPr>
            <a:r>
              <a:rPr lang="en" b="1">
                <a:uFill>
                  <a:noFill/>
                </a:uFill>
                <a:hlinkClick r:id="rId9" action="ppaction://hlinksldjump"/>
              </a:rPr>
              <a:t>Instructions for use</a:t>
            </a:r>
            <a:r>
              <a:rPr lang="en"/>
              <a:t>.</a:t>
            </a:r>
            <a:endParaRPr/>
          </a:p>
          <a:p>
            <a:pPr marL="457200" lvl="0" indent="-304800" algn="l" rtl="0">
              <a:spcBef>
                <a:spcPts val="0"/>
              </a:spcBef>
              <a:spcAft>
                <a:spcPts val="0"/>
              </a:spcAft>
              <a:buClr>
                <a:schemeClr val="dk2"/>
              </a:buClr>
              <a:buSzPts val="1200"/>
              <a:buFont typeface="Montserrat"/>
              <a:buAutoNum type="arabicPeriod"/>
            </a:pPr>
            <a:r>
              <a:rPr lang="en"/>
              <a:t>Final slides with:</a:t>
            </a:r>
            <a:endParaRPr/>
          </a:p>
          <a:p>
            <a:pPr marL="914400" lvl="0" indent="-304800" algn="l" rtl="0">
              <a:spcBef>
                <a:spcPts val="0"/>
              </a:spcBef>
              <a:spcAft>
                <a:spcPts val="0"/>
              </a:spcAft>
              <a:buClr>
                <a:schemeClr val="dk2"/>
              </a:buClr>
              <a:buSzPts val="1200"/>
              <a:buAutoNum type="arabicPeriod"/>
            </a:pPr>
            <a:r>
              <a:rPr lang="en"/>
              <a:t>The</a:t>
            </a:r>
            <a:r>
              <a:rPr lang="en">
                <a:uFill>
                  <a:noFill/>
                </a:uFill>
                <a:hlinkClick r:id="rId10" action="ppaction://hlinksldjump"/>
              </a:rPr>
              <a:t> </a:t>
            </a:r>
            <a:r>
              <a:rPr lang="en" b="1">
                <a:uFill>
                  <a:noFill/>
                </a:uFill>
                <a:hlinkClick r:id="rId10" action="ppaction://hlinksldjump"/>
              </a:rPr>
              <a:t>fonts and colors</a:t>
            </a:r>
            <a:r>
              <a:rPr lang="en"/>
              <a:t> used in the template.</a:t>
            </a:r>
            <a:endParaRPr/>
          </a:p>
          <a:p>
            <a:pPr marL="914400" lvl="0" indent="-304800" algn="l" rtl="0">
              <a:spcBef>
                <a:spcPts val="0"/>
              </a:spcBef>
              <a:spcAft>
                <a:spcPts val="0"/>
              </a:spcAft>
              <a:buClr>
                <a:schemeClr val="dk2"/>
              </a:buClr>
              <a:buSzPts val="1200"/>
              <a:buAutoNum type="arabicPeriod"/>
            </a:pPr>
            <a:r>
              <a:rPr lang="en"/>
              <a:t>A </a:t>
            </a:r>
            <a:r>
              <a:rPr lang="en" b="1"/>
              <a:t>selection of </a:t>
            </a:r>
            <a:r>
              <a:rPr lang="en" b="1">
                <a:uFill>
                  <a:noFill/>
                </a:uFill>
                <a:hlinkClick r:id="rId11" action="ppaction://hlinksldjump"/>
              </a:rPr>
              <a:t>illustrations</a:t>
            </a:r>
            <a:r>
              <a:rPr lang="en" b="1"/>
              <a:t>.</a:t>
            </a:r>
            <a:r>
              <a:rPr lang="en"/>
              <a:t> You can also customize and animate them as you wish with the online editor. Visit</a:t>
            </a:r>
            <a:r>
              <a:rPr lang="en" b="1"/>
              <a:t> </a:t>
            </a:r>
            <a:r>
              <a:rPr lang="en" b="1">
                <a:uFill>
                  <a:noFill/>
                </a:uFill>
                <a:hlinkClick r:id="rId12"/>
              </a:rPr>
              <a:t>Storyset</a:t>
            </a:r>
            <a:r>
              <a:rPr lang="en"/>
              <a:t> to find more. </a:t>
            </a:r>
            <a:endParaRPr/>
          </a:p>
          <a:p>
            <a:pPr marL="914400" lvl="0" indent="-304800" algn="l" rtl="0">
              <a:spcBef>
                <a:spcPts val="0"/>
              </a:spcBef>
              <a:spcAft>
                <a:spcPts val="0"/>
              </a:spcAft>
              <a:buClr>
                <a:schemeClr val="dk2"/>
              </a:buClr>
              <a:buSzPts val="1200"/>
              <a:buAutoNum type="arabicPeriod"/>
            </a:pPr>
            <a:r>
              <a:rPr lang="en"/>
              <a:t>More</a:t>
            </a:r>
            <a:r>
              <a:rPr lang="en">
                <a:uFill>
                  <a:noFill/>
                </a:uFill>
                <a:hlinkClick r:id="rId13" action="ppaction://hlinksldjump"/>
              </a:rPr>
              <a:t> </a:t>
            </a:r>
            <a:r>
              <a:rPr lang="en" b="1">
                <a:uFill>
                  <a:noFill/>
                </a:uFill>
                <a:hlinkClick r:id="rId13" action="ppaction://hlinksldjump"/>
              </a:rPr>
              <a:t>infographic resources</a:t>
            </a:r>
            <a:r>
              <a:rPr lang="en"/>
              <a:t>, whose size and color can be edited. </a:t>
            </a:r>
            <a:endParaRPr/>
          </a:p>
          <a:p>
            <a:pPr marL="914400" lvl="0" indent="-304800" algn="l" rtl="0">
              <a:spcBef>
                <a:spcPts val="0"/>
              </a:spcBef>
              <a:spcAft>
                <a:spcPts val="0"/>
              </a:spcAft>
              <a:buClr>
                <a:schemeClr val="dk2"/>
              </a:buClr>
              <a:buSzPts val="1200"/>
              <a:buAutoNum type="arabicPeriod"/>
            </a:pPr>
            <a:r>
              <a:rPr lang="en"/>
              <a:t>Sets of </a:t>
            </a:r>
            <a:r>
              <a:rPr lang="en" b="1">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None/>
            </a:pPr>
            <a:r>
              <a:rPr lang="en"/>
              <a:t>You can delete this slide when you’re done editing the presentation.</a:t>
            </a:r>
            <a:endParaRPr/>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436" name="Google Shape;436;p36"/>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1800</Words>
  <Application>Microsoft Macintosh PowerPoint</Application>
  <PresentationFormat>如螢幕大小 (16:9)</PresentationFormat>
  <Paragraphs>280</Paragraphs>
  <Slides>49</Slides>
  <Notes>49</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49</vt:i4>
      </vt:variant>
    </vt:vector>
  </HeadingPairs>
  <TitlesOfParts>
    <vt:vector size="62" baseType="lpstr">
      <vt:lpstr>Roboto Condensed Light</vt:lpstr>
      <vt:lpstr>Arial</vt:lpstr>
      <vt:lpstr>Roboto Medium</vt:lpstr>
      <vt:lpstr>Poppins</vt:lpstr>
      <vt:lpstr>Amatic SC</vt:lpstr>
      <vt:lpstr>Montserrat</vt:lpstr>
      <vt:lpstr>Anaheim</vt:lpstr>
      <vt:lpstr>Calibri</vt:lpstr>
      <vt:lpstr>Proxima Nova Semibold</vt:lpstr>
      <vt:lpstr>Alata</vt:lpstr>
      <vt:lpstr>Proxima Nova</vt:lpstr>
      <vt:lpstr>Healthcare Center Website by Slidesgo</vt:lpstr>
      <vt:lpstr>Slidesgo Final Pages</vt:lpstr>
      <vt:lpstr>Health Plus</vt:lpstr>
      <vt:lpstr>Background</vt:lpstr>
      <vt:lpstr>Global availability</vt:lpstr>
      <vt:lpstr>Health Plus’s Architecture</vt:lpstr>
      <vt:lpstr>How to SOLVE problems</vt:lpstr>
      <vt:lpstr>UI - Login</vt:lpstr>
      <vt:lpstr>UI – System Admin Work Area</vt:lpstr>
      <vt:lpstr>CONTENTS OF THIS TEMPLATE</vt:lpstr>
      <vt:lpstr>INTRODUCTION</vt:lpstr>
      <vt:lpstr>OUR CENTER</vt:lpstr>
      <vt:lpstr>AWESOME WORDS</vt:lpstr>
      <vt:lpstr>A PICTURE IS WORTH A THOUSAND WORDS</vt:lpstr>
      <vt:lpstr>THIS IS A MAP</vt:lpstr>
      <vt:lpstr>OUR CENTER</vt:lpstr>
      <vt:lpstr>VISION</vt:lpstr>
      <vt:lpstr>MILESTONES REACHED</vt:lpstr>
      <vt:lpstr>KEY ACCOMPLISHMENTS</vt:lpstr>
      <vt:lpstr>KEY NUMBERS</vt:lpstr>
      <vt:lpstr>OUR GRAPHS</vt:lpstr>
      <vt:lpstr>SERVICES</vt:lpstr>
      <vt:lpstr>QUALITY IMPROVEMENT MEASURES</vt:lpstr>
      <vt:lpstr>—SOMEONE FAMOUS</vt:lpstr>
      <vt:lpstr>A BRIEF STORY</vt:lpstr>
      <vt:lpstr>OUR PROCESS</vt:lpstr>
      <vt:lpstr>AWARDS</vt:lpstr>
      <vt:lpstr>PATIENT CARE</vt:lpstr>
      <vt:lpstr>AREAS WE COVER</vt:lpstr>
      <vt:lpstr>20,000,000</vt:lpstr>
      <vt:lpstr>PATIENT SATISFACTION</vt:lpstr>
      <vt:lpstr>INNOVATIONS</vt:lpstr>
      <vt:lpstr>TIMMY JIMMY</vt:lpstr>
      <vt:lpstr>TESTIMONIALS</vt:lpstr>
      <vt:lpstr>VISIT OUR WEBSITE!</vt:lpstr>
      <vt:lpstr>THANKS!</vt:lpstr>
      <vt:lpstr>ALTERNATIVE RESOURCES</vt:lpstr>
      <vt:lpstr>RESOURCES</vt:lpstr>
      <vt:lpstr>Instructions for use</vt:lpstr>
      <vt:lpstr>Fonts &amp; colors used</vt:lpstr>
      <vt:lpstr>Storyset</vt:lpstr>
      <vt:lpstr>Use our editable graphic resources... </vt:lpstr>
      <vt:lpstr>PowerPoint 簡報</vt:lpstr>
      <vt:lpstr>PowerPoint 簡報</vt:lpstr>
      <vt:lpstr>PowerPoint 簡報</vt:lpstr>
      <vt:lpstr>PowerPoint 簡報</vt:lpstr>
      <vt:lpstr>PowerPoint 簡報</vt:lpstr>
      <vt:lpstr>Medical Infographics</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Plus</dc:title>
  <cp:lastModifiedBy>景峰 陳</cp:lastModifiedBy>
  <cp:revision>1</cp:revision>
  <dcterms:modified xsi:type="dcterms:W3CDTF">2022-05-01T04:16:38Z</dcterms:modified>
</cp:coreProperties>
</file>